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4" r:id="rId3"/>
    <p:sldId id="293" r:id="rId4"/>
    <p:sldId id="260" r:id="rId5"/>
    <p:sldId id="262" r:id="rId6"/>
    <p:sldId id="287" r:id="rId7"/>
    <p:sldId id="261" r:id="rId8"/>
    <p:sldId id="263" r:id="rId9"/>
    <p:sldId id="290" r:id="rId10"/>
    <p:sldId id="264" r:id="rId11"/>
    <p:sldId id="265" r:id="rId12"/>
    <p:sldId id="266" r:id="rId13"/>
    <p:sldId id="291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92" r:id="rId23"/>
    <p:sldId id="276" r:id="rId24"/>
    <p:sldId id="277" r:id="rId25"/>
    <p:sldId id="278" r:id="rId26"/>
    <p:sldId id="279" r:id="rId27"/>
    <p:sldId id="280" r:id="rId28"/>
    <p:sldId id="281" r:id="rId29"/>
    <p:sldId id="295" r:id="rId30"/>
    <p:sldId id="296" r:id="rId31"/>
    <p:sldId id="300" r:id="rId32"/>
    <p:sldId id="301" r:id="rId33"/>
    <p:sldId id="327" r:id="rId34"/>
    <p:sldId id="341" r:id="rId35"/>
    <p:sldId id="342" r:id="rId36"/>
    <p:sldId id="344" r:id="rId37"/>
    <p:sldId id="303" r:id="rId38"/>
    <p:sldId id="349" r:id="rId39"/>
    <p:sldId id="350" r:id="rId40"/>
    <p:sldId id="334" r:id="rId41"/>
    <p:sldId id="306" r:id="rId42"/>
    <p:sldId id="308" r:id="rId43"/>
    <p:sldId id="362" r:id="rId44"/>
    <p:sldId id="309" r:id="rId45"/>
    <p:sldId id="310" r:id="rId46"/>
    <p:sldId id="314" r:id="rId47"/>
    <p:sldId id="312" r:id="rId48"/>
    <p:sldId id="311" r:id="rId49"/>
    <p:sldId id="323" r:id="rId50"/>
    <p:sldId id="372" r:id="rId51"/>
    <p:sldId id="374" r:id="rId52"/>
    <p:sldId id="375" r:id="rId53"/>
    <p:sldId id="376" r:id="rId54"/>
    <p:sldId id="282" r:id="rId55"/>
    <p:sldId id="283" r:id="rId5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9B886-9695-497C-A4EA-7077CD4C5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723B11-532D-44F1-A7E5-4D8180D2A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D11F8-1F02-4EB9-B2EF-4E61C26D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04A3E-4813-47FB-A478-80CF06E2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79F89-8993-411C-A89A-16482B63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09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C695F-03F9-45B6-9531-0AA2130D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8B3BB2B-7788-4C10-8DCA-2556A06A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27CB9-DF8A-4B3D-A043-386DFDA3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D3BB2A-DD72-4EEE-BC73-8A043308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E6521C-9E25-4578-8445-10A76190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00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1083BE-1580-4BDC-9B59-4816722D2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6115CC-5171-4120-B299-DB22CAE69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58D608-4425-4D33-BA9E-3A7CCBC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4693F-D8C1-4B5A-B3BB-67CA13388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52AEF-B711-4204-AB79-97783DDA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73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44E9B-D2EF-4C6B-934B-DA8904C2F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5363F-3C09-4FDC-ADD6-4C1FD7BC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2B6987-DA14-4E7D-9F11-7871D8F6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56E26D-7F61-4648-A872-66D7B7A7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5A4461-083B-4580-8DBF-C3F08451D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88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EB1A2-1CD1-4871-8AAE-2CE48083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097880-DD00-4618-9B8D-19E30583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AFC1BB-8591-404A-97E0-5C2C4AA53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AC15B0-A206-43FD-A31A-071469A8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F8B87-8A5F-46C4-AA9F-AA730524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77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4F25B2-C2C0-4112-A900-50AB643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AAD38-9D73-412F-9AE0-6052CDC2E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DDAE7A-B6D8-45D4-ABC7-CF1CDD63E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0A77F8-A5F0-4437-8CA1-8654AA37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F3AE05-8841-48B8-A0AC-5A684B13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7C993E-2416-4DA9-B97A-CF2FF434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69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8328-FA3E-4639-BC72-A482F52F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0B0EA1A-DC85-4CE1-B860-9D6AB31C9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94E174-CC95-41D0-A609-BA3130AC2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C0640E-EF85-47AF-B145-19EDD1AFF5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6510FC5-590B-4070-9898-53E3DA910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DB885E-B70C-43D3-9FEC-035F5393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C2A522-CF51-423B-A79B-F7E8FAF6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F8101C7-9664-4F86-9DC2-B5D1A23C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6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AD60B-F0B8-4DC1-B168-30646B2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5215B3-E0DA-4B23-8686-EC3B06C6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B75095A-C176-494A-903B-0A6DAEF78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EC7EAF-5FA9-4049-AFF8-7804E0D1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53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91B338C-E166-4B68-9E16-E663C221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0BA61D-BCD3-478A-8A56-544A94A5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A22B1F-FA3A-4ABF-B93E-B0945C63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924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EE163-E22D-49AA-8BD8-AD138179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0C85D7-1B65-4291-A304-56DCA594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CFC254-6E5D-461A-864E-5C2363DA7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03570B-0D3A-4099-A407-BCDDE23D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314EBA-B32B-4BE4-AF2B-73FF4DC3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4C188B-A81D-446F-8364-44A07A2B2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3EC8B-85C8-4204-A071-01E9F485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B66AF4-B926-4783-AEEA-C3DFF974E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4D8E8E-562B-48A8-82E4-A1DCF63A2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10DE8D-0430-40AB-B30A-131BB96D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B92CF8-693D-4852-8E10-9D013B14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37882E-BBF7-41BB-A9F5-D7C9ED43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1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830551-69AF-46B0-8777-8F0CD2CA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7E0A91-8155-4370-B6B2-D3FA22CA8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58717-54C1-4A9A-B855-EF18080FD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86AB0-E6A5-4D02-8EBD-15DAC513B03D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22E9DA-33B5-41A4-9CE4-08C1A9D47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F0AE5-3106-4B3C-9CFF-9325A504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3BDD-F943-4283-B5F9-9ED31374583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303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es/url?sa=i&amp;rct=j&amp;q=&amp;esrc=s&amp;source=images&amp;cd=&amp;cad=rja&amp;uact=8&amp;ved=0ahUKEwiy_tfRzbXZAhVRNMAKHbziA0YQjRwIBw&amp;url=http://www.abc.es/historia-militar/20140112/abci-desembarco-alhucemas-tropas-espanolas-201401111236.html&amp;psig=AOvVaw35CIGQG1BrHAfiJfKxbivZ&amp;ust=151925431820684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es/url?sa=i&amp;rct=j&amp;q=&amp;esrc=s&amp;source=images&amp;cd=&amp;cad=rja&amp;uact=8&amp;ved=0ahUKEwi-r4-8z7XZAhWBA8AKHQDUDxoQjRwIBw&amp;url=http://lahemerotecadelbuitre.com/piezas/fracasa-en-jaca-un-intento-de-golpe-de-estado-para-proclamar-la-republica-de-fermin-galan-y-garcia-hernandez/&amp;psig=AOvVaw2DXWYhBWBkBGN4NffIGoVo&amp;ust=1519254836269805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es/url?sa=i&amp;rct=j&amp;q=&amp;esrc=s&amp;source=images&amp;cd=&amp;cad=rja&amp;uact=8&amp;ved=0ahUKEwi--pOyzcrSAhWNHRQKHXjoBqkQjRwIBw&amp;url=http://cultura.elpais.com/cultura/2015/05/29/actualidad/1432922096_318230.html&amp;bvm=bv.149093890,d.d24&amp;psig=AFQjCNFBqjRIkrvLoKF8hxhyfFyiJE1cGw&amp;ust=148918942120261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es/url?sa=i&amp;rct=j&amp;q=&amp;esrc=s&amp;source=images&amp;cd=&amp;cad=rja&amp;uact=8&amp;ved=2ahUKEwibv7mG3LDaAhXJbxQKHUXaBkcQjRx6BAgAEAU&amp;url=http://www.abc.es/espana/abci-album-alfonso-xiii-170781252149-20160228110749_galeria.html&amp;psig=AOvVaw3A2ihGquF0ZMNOfoj2fsAz&amp;ust=15234844577408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google.es/url?sa=i&amp;rct=j&amp;q=&amp;esrc=s&amp;source=images&amp;cd=&amp;cad=rja&amp;uact=8&amp;ved=0ahUKEwjmwOa-z8rSAhULuhQKHdVqCHsQjRwIBw&amp;url=http://www.eldiario.es/cultura/Titulares-proclamaron-Republica_0_179182323.html&amp;bvm=bv.149093890,d.d24&amp;psig=AFQjCNFxDde_1ovfy_nBZOISbYW9z05NJA&amp;ust=148918988191635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google.es/url?sa=i&amp;rct=j&amp;q=&amp;esrc=s&amp;source=images&amp;cd=&amp;cad=rja&amp;uact=8&amp;ved=0ahUKEwiJ7_fb0MrSAhXDvBQKHdrGBqkQjRwIBw&amp;url=https://casarealdeespana.es/2016/04/14/que-paso-realmente-el-14-de-abril-de-1931/&amp;bvm=bv.149093890,d.d24&amp;psig=AFQjCNGoSI0Xvui7Nb1gIlLs2UEqIGGpnA&amp;ust=148919023460302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google.es/url?sa=i&amp;rct=j&amp;q=&amp;esrc=s&amp;source=images&amp;cd=&amp;cad=rja&amp;uact=8&amp;ved=0ahUKEwjO7b380MrSAhWGvBQKHRK6DUkQjRwIBw&amp;url=https://comunadeicaria.blogspot.com/2014/04/la-republica-se-proclamo-en-eibar.html&amp;bvm=bv.149093890,d.d24&amp;psig=AFQjCNGoSI0Xvui7Nb1gIlLs2UEqIGGpnA&amp;ust=148919023460302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google.es/url?sa=i&amp;rct=j&amp;q=&amp;esrc=s&amp;source=images&amp;cd=&amp;cad=rja&amp;uact=8&amp;ved=0ahUKEwiFptjamNTSAhXHI8AKHY9qAPwQjRwIBw&amp;url=https://es.slideshare.net/profeshispanica/la-segunda-repblica-espaola-gobierno-provisional-y-bienio-reformista-19311933&amp;bvm=bv.149397726,d.ZGg&amp;psig=AFQjCNFfyXSXvFApmWnsZzpYiiDJ86ALfg&amp;ust=1489518861469493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google.es/url?sa=i&amp;rct=j&amp;q=&amp;esrc=s&amp;source=images&amp;cd=&amp;cad=rja&amp;uact=8&amp;ved=0ahUKEwir3Jegn9TSAhUEIcAKHQmQC0YQjRwIBw&amp;url=http://www.vishub.org/excursions/1311&amp;bvm=bv.149397726,d.ZGg&amp;psig=AFQjCNHndKXDnhxnqGQB3STXfJg5AOx10g&amp;ust=148952056882966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es/url?sa=i&amp;rct=j&amp;q=&amp;esrc=s&amp;source=images&amp;cd=&amp;cad=rja&amp;uact=8&amp;ved=0ahUKEwj5opWJmNTSAhVGLcAKHUK6CFMQjRwIBw&amp;url=http://www.hoyesarte.com/politica/la-comunidad-madrid-adquiere-fondo-fotografico-contreras_222412/&amp;psig=AFQjCNHZ4GKx245_a829Gk4u2tFhUHIsIQ&amp;ust=148951874015214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es/url?sa=i&amp;rct=j&amp;q=&amp;esrc=s&amp;source=images&amp;cd=&amp;cad=rja&amp;uact=8&amp;ved=0ahUKEwjS4K-KmtTSAhUrKsAKHUArC3AQjRwIBw&amp;url=http://www.congreso.es/portal/page/portal/Congreso/Congreso/Hist_Normas/PapHist/IIRepEsp&amp;bvm=bv.149397726,d.ZGg&amp;psig=AFQjCNEgY7byOiAoDkBrEtQWCzyqbx2pYQ&amp;ust=148951929884571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es/url?sa=i&amp;rct=j&amp;q=&amp;esrc=s&amp;source=images&amp;cd=&amp;cad=rja&amp;uact=8&amp;ved=0ahUKEwjdlr2Gm9TSAhWIF8AKHe_ECg4QjRwIBw&amp;url=http://slideplayer.es/slide/30189/&amp;bvm=bv.149397726,d.ZGg&amp;psig=AFQjCNGpmKqV_4eTMPPWFqXxrKNCSYvi1Q&amp;ust=148951952676978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s://www.google.es/url?sa=i&amp;rct=j&amp;q=&amp;esrc=s&amp;source=images&amp;cd=&amp;cad=rja&amp;uact=8&amp;ved=0ahUKEwi5gPnmmtTSAhXFDMAKHUKcBc0QjRwIBw&amp;url=https://es.slideshare.net/Ray_tk_FORM/2-repblica&amp;bvm=bv.149397726,d.ZGg&amp;psig=AFQjCNGpmKqV_4eTMPPWFqXxrKNCSYvi1Q&amp;ust=1489519526769783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es.slideshare.net/daniel2006/la-segunda-republica-14090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es/url?sa=i&amp;rct=j&amp;q=&amp;esrc=s&amp;source=images&amp;cd=&amp;cad=rja&amp;uact=8&amp;ved=0ahUKEwi-uI_WntTSAhUoIcAKHWTgDG4QjRwIBw&amp;url=http://elpais.com/diario/2006/04/17/educacion/1145224801_850215.html&amp;bvm=bv.149397726,d.ZGg&amp;psig=AFQjCNHndKXDnhxnqGQB3STXfJg5AOx10g&amp;ust=1489520568829660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es/url?sa=i&amp;rct=j&amp;q=&amp;esrc=s&amp;source=images&amp;cd=&amp;cad=rja&amp;uact=8&amp;ved=0ahUKEwiZz46YnNTSAhXDDsAKHQLvDysQjRwIBw&amp;url=http://www.batallasdeguerra.com/2014/09/los-sucesos-de-casas-viejas.html&amp;bvm=bv.149397726,d.ZGg&amp;psig=AFQjCNGTy6TRacYDSZku4jGuqy2g8SRZBQ&amp;ust=1489519898965494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es/url?sa=i&amp;rct=j&amp;q=&amp;esrc=s&amp;source=images&amp;cd=&amp;cad=rja&amp;uact=8&amp;ved=0ahUKEwiKu5v2m9TSAhWHKcAKHbMRBgMQjRwIBw&amp;url=http://www.slideshare.net/aarasha013/la-ii-repblica-32823302&amp;bvm=bv.149397726,d.ZGg&amp;psig=AFQjCNGpmKqV_4eTMPPWFqXxrKNCSYvi1Q&amp;ust=1489519526769783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es/url?sa=i&amp;rct=j&amp;q=&amp;esrc=s&amp;source=images&amp;cd=&amp;cad=rja&amp;uact=8&amp;ved=0ahUKEwig-YriptTSAhXJL8AKHen9A8cQjRwIBw&amp;url=http://slideplayer.es/slide/2360143/&amp;bvm=bv.149397726,d.ZGg&amp;psig=AFQjCNEj8P_JU_PrGbPOUIzMhoPj00qB-A&amp;ust=1489522645980305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s://www.google.es/url?sa=i&amp;rct=j&amp;q=&amp;esrc=s&amp;source=images&amp;cd=&amp;cad=rja&amp;uact=8&amp;ved=0ahUKEwjsjbC2ptTSAhXIBcAKHQtVC44QjRwIBw&amp;url=https://www.slideshare.net/jjsg23/63-el-bienio-radicalcedista-el-frente-popular-pablo-y-cecilia&amp;bvm=bv.149397726,d.ZGg&amp;psig=AFQjCNEj8P_JU_PrGbPOUIzMhoPj00qB-A&amp;ust=148952264598030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s://www.youtube.com/watch?v=fYYr-iZ0Gx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espahisto.blogspot.com/2011/09/tema-144-la-segunda-republica-el-bienio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es.slideshare.net/daniel2006/la-segunda-republica-1409038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s://www.google.es/url?sa=i&amp;rct=j&amp;q=&amp;esrc=s&amp;source=images&amp;cd=&amp;cad=rja&amp;uact=8&amp;ved=0ahUKEwjJ7cyaptTSAhUUOsAKHT5cDDQQjRwIBw&amp;url=https://robertorj.wordpress.com/2011/04/24/la-segunda-republica-la-destruyo-la-izquierda/&amp;bvm=bv.149397726,d.ZGg&amp;psig=AFQjCNFQdlEaSGFRnlVpt9xepCQa1W7wIA&amp;ust=148952251107592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es/url?sa=i&amp;rct=j&amp;q=&amp;esrc=s&amp;source=images&amp;cd=&amp;cad=rja&amp;uact=8&amp;ved=0ahUKEwjEwvn9rNTSAhUpJ8AKHaxqD7oQjRwIBw&amp;url=http://www.taringa.net/posts/noticias/17998586/El-Partido-Comunista-argentino.html&amp;bvm=bv.149397726,d.ZGg&amp;psig=AFQjCNH9jJ9mTctjrjhSS9YdmldvWTNB6g&amp;ust=14895243841062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hyperlink" Target="http://www.google.es/url?sa=i&amp;rct=j&amp;q=&amp;esrc=s&amp;source=images&amp;cd=&amp;cad=rja&amp;uact=8&amp;ved=0ahUKEwix7qair9TSAhWkB8AKHagFAuQQjRwIBw&amp;url=http://www.guerracivil1936.galeon.com/diario09.htm&amp;bvm=bv.149397726,d.ZGg&amp;psig=AFQjCNFjQdHdNnuU2Nz_S6vkMb3ZOY497g&amp;ust=14895250116980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hyperlink" Target="https://www.google.es/url?sa=i&amp;rct=j&amp;q=&amp;esrc=s&amp;source=images&amp;cd=&amp;cad=rja&amp;uact=8&amp;ved=0ahUKEwjp5YfCr9TSAhVjIsAKHchIAKIQjRwIBw&amp;url=https://es.slideshare.net/carmadruga/historia-fotogrfica-de-espaa-s-xx&amp;bvm=bv.149397726,d.ZGg&amp;psig=AFQjCNFjQdHdNnuU2Nz_S6vkMb3ZOY497g&amp;ust=1489525011698032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www.google.es/url?sa=i&amp;rct=j&amp;q=&amp;esrc=s&amp;source=images&amp;cd=&amp;cad=rja&amp;uact=8&amp;ved=0ahUKEwiXq7Hlr9TSAhVhKMAKHWRBBXQQjRwIBw&amp;url=http://www.galeon.com/murcia1939/aficiones477730.html&amp;bvm=bv.149397726,d.ZGg&amp;psig=AFQjCNGGOMr7o6EYpZIc0cYGBJf8mfdk7A&amp;ust=1489525140717525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www.google.es/url?sa=i&amp;rct=j&amp;q=&amp;esrc=s&amp;source=images&amp;cd=&amp;cad=rja&amp;uact=8&amp;ved=0ahUKEwjXmbuHsNTSAhXmIsAKHa4_B7kQjRwIBw&amp;url=https://laverdadofende.wordpress.com/2014/07/17/el-manifiesto-de-franco-en-las-palmas-18-de-julio-de-1936/&amp;bvm=bv.149397726,d.ZGg&amp;psig=AFQjCNGGOMr7o6EYpZIc0cYGBJf8mfdk7A&amp;ust=1489525140717525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://queaprendemoshoy.com/francisco-franco-caudillo-de-espana-e-inventor-del-puente-aereo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7693B-254A-4460-BB7C-FB0A8B2F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2163C3-3D7E-4E3C-AB2F-B27D1FBD1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167"/>
          </a:xfrm>
        </p:spPr>
      </p:pic>
    </p:spTree>
    <p:extLst>
      <p:ext uri="{BB962C8B-B14F-4D97-AF65-F5344CB8AC3E}">
        <p14:creationId xmlns:p14="http://schemas.microsoft.com/office/powerpoint/2010/main" val="297364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F37CE9-EB8C-4552-8EE7-C5B0FABD2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451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F030E-0890-45F7-89B0-DA66AD35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EE57E92-E23A-4C1B-823D-19F3CEBA5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4150"/>
            <a:ext cx="5715001" cy="361603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406856-AF72-43DF-9205-4D99BADE7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924" y="0"/>
            <a:ext cx="4436301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346BCC2-B29D-45C3-8F48-FD660A966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02075"/>
            <a:ext cx="2381250" cy="27717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AA1112-6DCC-4921-9D81-652CAD2A4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69" y="3975798"/>
            <a:ext cx="3098504" cy="26155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9EB055C-0ED1-4E62-BFDA-A1AF4F723C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74" y="1992168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5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C8D6C-5280-41E5-A7EE-330A6BA3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E781F77-C2BB-4DE6-AF71-4D482E1A1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0"/>
            <a:ext cx="7735712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FF2080-50DF-4BD8-A930-AC54B8C6F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0" y="176213"/>
            <a:ext cx="3371850" cy="43434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1458D7-E8AF-4FC9-BAAF-1C7BE3E23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09" y="3803650"/>
            <a:ext cx="5267325" cy="35115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1F15D57-9C60-4C0F-818B-C17665E12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7" y="4419600"/>
            <a:ext cx="2438400" cy="2438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D4ACF37-5571-493B-B32F-67303678BB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925" y="4520336"/>
            <a:ext cx="3124200" cy="223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2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41AF4-CFE9-4AD3-90C5-49B9C0F5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C574B67-252B-46E1-86BF-747DAA0C3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76" y="242160"/>
            <a:ext cx="8083949" cy="6373679"/>
          </a:xfrm>
        </p:spPr>
      </p:pic>
    </p:spTree>
    <p:extLst>
      <p:ext uri="{BB962C8B-B14F-4D97-AF65-F5344CB8AC3E}">
        <p14:creationId xmlns:p14="http://schemas.microsoft.com/office/powerpoint/2010/main" val="222810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71E67-AE5B-4CD4-A59E-40BF6DFA9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CFDB2B2-8AA0-4D5E-AB76-3EE35B5EB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7" y="116626"/>
            <a:ext cx="4525488" cy="637624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B48EC6-3644-449D-8FAF-26F8C73B1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08" y="247650"/>
            <a:ext cx="4657892" cy="34480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A75DD6-1E02-4AED-8B19-C0389583C3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3813175"/>
            <a:ext cx="4076700" cy="271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51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72CD1-AAE9-474B-A24E-9164FE7E4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EB290D-2B40-467B-83B3-07EA99A9D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85" y="365125"/>
            <a:ext cx="5269865" cy="6127750"/>
          </a:xfrm>
          <a:prstGeom prst="rect">
            <a:avLst/>
          </a:prstGeom>
        </p:spPr>
      </p:pic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77BCE454-EFFB-4214-B661-D96C5D657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365125"/>
            <a:ext cx="6581775" cy="6181328"/>
          </a:xfrm>
        </p:spPr>
      </p:pic>
    </p:spTree>
    <p:extLst>
      <p:ext uri="{BB962C8B-B14F-4D97-AF65-F5344CB8AC3E}">
        <p14:creationId xmlns:p14="http://schemas.microsoft.com/office/powerpoint/2010/main" val="3348204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C6220-3BDE-4E05-9617-4548D779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7A2C2A8-76F8-44E6-AF42-AA5E18952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82" y="144462"/>
            <a:ext cx="8758767" cy="6569075"/>
          </a:xfrm>
        </p:spPr>
      </p:pic>
    </p:spTree>
    <p:extLst>
      <p:ext uri="{BB962C8B-B14F-4D97-AF65-F5344CB8AC3E}">
        <p14:creationId xmlns:p14="http://schemas.microsoft.com/office/powerpoint/2010/main" val="136059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F02F5-BDBA-41F1-8BC2-999A47AB5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Resultado de imagen de DESEMBARCO DE ALHUCEMAS PRIMO">
            <a:hlinkClick r:id="rId2"/>
            <a:extLst>
              <a:ext uri="{FF2B5EF4-FFF2-40B4-BE49-F238E27FC236}">
                <a16:creationId xmlns:a16="http://schemas.microsoft.com/office/drawing/2014/main" id="{3DBE4121-730D-45EE-AEBF-9D8D214113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365125"/>
            <a:ext cx="11249025" cy="632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296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43A3E-9CFF-44AE-8742-742955D9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B68CC65-213D-4FA2-BD61-800E8A705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1" y="-79375"/>
            <a:ext cx="9041489" cy="6788204"/>
          </a:xfrm>
        </p:spPr>
      </p:pic>
    </p:spTree>
    <p:extLst>
      <p:ext uri="{BB962C8B-B14F-4D97-AF65-F5344CB8AC3E}">
        <p14:creationId xmlns:p14="http://schemas.microsoft.com/office/powerpoint/2010/main" val="184855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B2DE7-6EA2-4890-B519-6084C52B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DEC09262-C9C6-4B7F-BAE3-E8C331154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9" y="132732"/>
            <a:ext cx="8558541" cy="6592535"/>
          </a:xfrm>
        </p:spPr>
      </p:pic>
    </p:spTree>
    <p:extLst>
      <p:ext uri="{BB962C8B-B14F-4D97-AF65-F5344CB8AC3E}">
        <p14:creationId xmlns:p14="http://schemas.microsoft.com/office/powerpoint/2010/main" val="316155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79C13-8309-426C-AA3B-55D32FFE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1C6FCE-8C87-49B7-BB2E-0242F74BC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7" y="251348"/>
            <a:ext cx="5157385" cy="6111502"/>
          </a:xfr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C706512-24F1-434A-8110-A7EC2681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6654" y="1462980"/>
            <a:ext cx="6451999" cy="36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632C7-A27B-4C1F-953A-C32D6E96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1594BCC-5415-4F00-BFEB-8D103672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-213519"/>
            <a:ext cx="9448800" cy="6854675"/>
          </a:xfrm>
        </p:spPr>
      </p:pic>
    </p:spTree>
    <p:extLst>
      <p:ext uri="{BB962C8B-B14F-4D97-AF65-F5344CB8AC3E}">
        <p14:creationId xmlns:p14="http://schemas.microsoft.com/office/powerpoint/2010/main" val="1126762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283E-2208-4D08-854A-EEE17979B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15A6DA-9525-4EEB-93FD-64972DE60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61" y="234949"/>
            <a:ext cx="8631914" cy="6480701"/>
          </a:xfrm>
        </p:spPr>
      </p:pic>
    </p:spTree>
    <p:extLst>
      <p:ext uri="{BB962C8B-B14F-4D97-AF65-F5344CB8AC3E}">
        <p14:creationId xmlns:p14="http://schemas.microsoft.com/office/powerpoint/2010/main" val="100807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61185-712D-44AE-B6B8-69563AC9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012216-1D83-46FB-A781-8B9E7AFC7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11" y="120713"/>
            <a:ext cx="8812889" cy="6616574"/>
          </a:xfrm>
        </p:spPr>
      </p:pic>
    </p:spTree>
    <p:extLst>
      <p:ext uri="{BB962C8B-B14F-4D97-AF65-F5344CB8AC3E}">
        <p14:creationId xmlns:p14="http://schemas.microsoft.com/office/powerpoint/2010/main" val="44757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0D9FCACC-4323-4C48-A725-05C13A066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0" y="123825"/>
            <a:ext cx="4707167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esultado de imagen de GOLPE DE DICIEMBRE DE 1930">
            <a:hlinkClick r:id="rId3"/>
            <a:extLst>
              <a:ext uri="{FF2B5EF4-FFF2-40B4-BE49-F238E27FC236}">
                <a16:creationId xmlns:a16="http://schemas.microsoft.com/office/drawing/2014/main" id="{1D1DF26D-6F03-4DF2-B723-5991DFD0C1CC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A396DC-5060-4FF7-BFC1-84F42A886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6" y="218459"/>
            <a:ext cx="5395913" cy="29356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75017BB-501D-4029-BBF8-6ABD21453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15" y="3228746"/>
            <a:ext cx="6713309" cy="36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1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9D91-56F4-412A-9CEA-B8CAC733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C1EEE48-871E-427B-816E-11D3EC5DA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5" y="365125"/>
            <a:ext cx="8009467" cy="60071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484571-9798-4F03-9147-8D2A69A56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050" y="412750"/>
            <a:ext cx="3496735" cy="36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4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60C84-2F13-473D-AA57-99E0451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6277BBE-653B-4A53-BE72-5F28AE72B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49" y="219075"/>
            <a:ext cx="8365067" cy="6273800"/>
          </a:xfrm>
        </p:spPr>
      </p:pic>
    </p:spTree>
    <p:extLst>
      <p:ext uri="{BB962C8B-B14F-4D97-AF65-F5344CB8AC3E}">
        <p14:creationId xmlns:p14="http://schemas.microsoft.com/office/powerpoint/2010/main" val="394504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988B9-829B-4D41-8AA5-0507BF6B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8FF77A-F8B9-4794-85AA-BD1C92CA0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365125"/>
            <a:ext cx="10753725" cy="5698078"/>
          </a:xfrm>
        </p:spPr>
      </p:pic>
    </p:spTree>
    <p:extLst>
      <p:ext uri="{BB962C8B-B14F-4D97-AF65-F5344CB8AC3E}">
        <p14:creationId xmlns:p14="http://schemas.microsoft.com/office/powerpoint/2010/main" val="2750039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FE108-301A-4B7E-9C8B-9C05009B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2E3B88-57F7-49D5-B841-141679C13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0302"/>
            <a:ext cx="9906000" cy="6597396"/>
          </a:xfrm>
        </p:spPr>
      </p:pic>
    </p:spTree>
    <p:extLst>
      <p:ext uri="{BB962C8B-B14F-4D97-AF65-F5344CB8AC3E}">
        <p14:creationId xmlns:p14="http://schemas.microsoft.com/office/powerpoint/2010/main" val="3716492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5C6F8-2BE9-487E-B569-CEF18739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460051-02B0-419B-BE34-0B73083F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36" y="151204"/>
            <a:ext cx="9081339" cy="6555592"/>
          </a:xfrm>
        </p:spPr>
      </p:pic>
    </p:spTree>
    <p:extLst>
      <p:ext uri="{BB962C8B-B14F-4D97-AF65-F5344CB8AC3E}">
        <p14:creationId xmlns:p14="http://schemas.microsoft.com/office/powerpoint/2010/main" val="2527283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2AA3495-958C-4712-87F4-909703326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7A84812-1D88-4D2F-9FB6-CB7D3B5E5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9221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9F120CF5-386B-40B7-AA22-893EEC6F9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-242888"/>
            <a:ext cx="6100763" cy="81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7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54650D-C4A3-4272-9998-45EE00C6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Resultado de imagen de alfonso xiii">
            <a:hlinkClick r:id="rId2"/>
            <a:extLst>
              <a:ext uri="{FF2B5EF4-FFF2-40B4-BE49-F238E27FC236}">
                <a16:creationId xmlns:a16="http://schemas.microsoft.com/office/drawing/2014/main" id="{B58A86E1-075F-4F7B-B48D-B14BBD5734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6" y="221275"/>
            <a:ext cx="4412402" cy="641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41A4C9-005F-40E5-817C-F73012987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14" y="298806"/>
            <a:ext cx="4327560" cy="63379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CEEBBA-DBA3-42C8-B702-CC021E03F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92" y="298806"/>
            <a:ext cx="2573617" cy="17172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E87C87-734A-42F0-A71F-A8FE7C52A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65" y="2336567"/>
            <a:ext cx="2573617" cy="171722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543973B-9F7B-408F-B6D1-B240DD5F4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65" y="4533012"/>
            <a:ext cx="2573617" cy="17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87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0C0BAE0-D920-4D24-84F1-6C15E3B25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8B3AC34-0878-4853-9483-46C0824B3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0245" name="Picture 5" descr="Resultado de imagen de elecciones 12 de abril de 1931">
            <a:hlinkClick r:id="rId2"/>
            <a:extLst>
              <a:ext uri="{FF2B5EF4-FFF2-40B4-BE49-F238E27FC236}">
                <a16:creationId xmlns:a16="http://schemas.microsoft.com/office/drawing/2014/main" id="{528B5CFC-D9CD-402C-B767-D859EEBE8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6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53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476BB75-C8D4-4F57-B522-2F5298BF9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7DCDA4-53F0-43A2-9186-F2F087A39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4341" name="Picture 5" descr="Resultado de imagen de el rey sale 14 de abril 1931">
            <a:hlinkClick r:id="rId2"/>
            <a:extLst>
              <a:ext uri="{FF2B5EF4-FFF2-40B4-BE49-F238E27FC236}">
                <a16:creationId xmlns:a16="http://schemas.microsoft.com/office/drawing/2014/main" id="{D3532B71-99AF-4C7D-B872-92A52686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76"/>
            <a:ext cx="993775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74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CF6F774-83C3-4296-9173-DA42C8C989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93EF8A6-D471-4F06-BA04-FF2678DB2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0485" name="Picture 5" descr="Resultado de imagen de el rey sale 14 de abril 1931">
            <a:hlinkClick r:id="rId2"/>
            <a:extLst>
              <a:ext uri="{FF2B5EF4-FFF2-40B4-BE49-F238E27FC236}">
                <a16:creationId xmlns:a16="http://schemas.microsoft.com/office/drawing/2014/main" id="{1117424C-AC7B-4155-B383-34BDB468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6" y="765175"/>
            <a:ext cx="9432925" cy="565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96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4C6518F-DAF7-4B3B-AB03-21A6CA9F5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315913"/>
            <a:ext cx="8229600" cy="1733551"/>
          </a:xfrm>
        </p:spPr>
        <p:txBody>
          <a:bodyPr/>
          <a:lstStyle/>
          <a:p>
            <a:r>
              <a:rPr lang="es-ES" altLang="es-ES" sz="3200" b="1"/>
              <a:t>DECRETOS GOBIERNO PROVISIONAL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9E37CEA9-E2B5-4807-988C-6A771CFE80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74757" name="Picture 5" descr="Resultado de imagen de DECRETOS GOBIERNO PROVISIONAL II REPUBLICA">
            <a:hlinkClick r:id="rId2"/>
            <a:extLst>
              <a:ext uri="{FF2B5EF4-FFF2-40B4-BE49-F238E27FC236}">
                <a16:creationId xmlns:a16="http://schemas.microsoft.com/office/drawing/2014/main" id="{CAB0C7CB-87E5-476D-92BF-BFD9A518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836613"/>
            <a:ext cx="7848600" cy="588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35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B3420C9C-C5C4-44B8-A00B-697039CB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3CA0E4F4-402E-4A50-86AB-7391D9ACE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89093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E562FB28-5EA6-4844-B24E-2FAC6BA2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8640762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985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401C40-CC67-43BF-81C5-679EFFC4CA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94145F8-C1C2-41E4-8A02-1EDE291D6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40965" name="Picture 5" descr="Resultado de imagen de GOBIERNO PROVISIONAL II REPUBLICA">
            <a:hlinkClick r:id="rId2"/>
            <a:extLst>
              <a:ext uri="{FF2B5EF4-FFF2-40B4-BE49-F238E27FC236}">
                <a16:creationId xmlns:a16="http://schemas.microsoft.com/office/drawing/2014/main" id="{E4ADA20E-7516-456D-9DB4-2A0B6E71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6" y="115888"/>
            <a:ext cx="10514013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26DBE124-2864-4A73-8E36-3D8A2CBE5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C1377C7-EC56-4998-BC2C-8ED6781A4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43015" name="Picture 7" descr="Imagen relacionada">
            <a:hlinkClick r:id="rId2"/>
            <a:extLst>
              <a:ext uri="{FF2B5EF4-FFF2-40B4-BE49-F238E27FC236}">
                <a16:creationId xmlns:a16="http://schemas.microsoft.com/office/drawing/2014/main" id="{B21FE852-A2D1-4F2C-BBB5-23C4963F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-674688"/>
            <a:ext cx="5746750" cy="818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08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65E0FF-D634-447A-A2AF-1C68D715A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F8B7F58-F007-4546-ACDF-A84C27BDC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0181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DEB4C40C-7C64-4E42-9F13-80F02DE7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8964612" cy="672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9972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3535E9D-B47D-4958-ADE2-F7E4E0C0C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5DB241D-B390-4C77-B11A-6C7317BC2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48133" name="Picture 5" descr="Resultado de imagen de bienio social azañista">
            <a:hlinkClick r:id="rId2"/>
            <a:extLst>
              <a:ext uri="{FF2B5EF4-FFF2-40B4-BE49-F238E27FC236}">
                <a16:creationId xmlns:a16="http://schemas.microsoft.com/office/drawing/2014/main" id="{81C1400E-418D-4737-8084-BBE07BC1F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8785225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752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156F8002-6F78-489F-B023-0E7638406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3D5564B-6EB9-4324-8437-A29328221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90117" name="Picture 5" descr="Resultado de imagen de REFORMA EDUCATIVA II REPUBLICA">
            <a:hlinkClick r:id="rId2"/>
            <a:extLst>
              <a:ext uri="{FF2B5EF4-FFF2-40B4-BE49-F238E27FC236}">
                <a16:creationId xmlns:a16="http://schemas.microsoft.com/office/drawing/2014/main" id="{E4C68621-D50B-4331-A57A-F028968C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8785225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7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6C250-CD0C-4DB0-8113-C7DFD522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6903C27-E3CC-4384-BD58-898B3E357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61" y="74230"/>
            <a:ext cx="8936714" cy="6709540"/>
          </a:xfrm>
        </p:spPr>
      </p:pic>
    </p:spTree>
    <p:extLst>
      <p:ext uri="{BB962C8B-B14F-4D97-AF65-F5344CB8AC3E}">
        <p14:creationId xmlns:p14="http://schemas.microsoft.com/office/powerpoint/2010/main" val="4114955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902861D4-6391-4E36-81C2-F18EA9EA5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3157A96-A492-4FC8-898A-5473E8E5E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81925" name="Picture 5" descr="Resultado de imagen de REFORMA EDUCATIVA II REPUBLICA">
            <a:hlinkClick r:id="rId2"/>
            <a:extLst>
              <a:ext uri="{FF2B5EF4-FFF2-40B4-BE49-F238E27FC236}">
                <a16:creationId xmlns:a16="http://schemas.microsoft.com/office/drawing/2014/main" id="{AEF98CAD-A10F-4EF3-8768-7F070D1C2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0"/>
            <a:ext cx="1015365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51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09B1628B-3840-4ACB-AE34-1B73EECF6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2F94C06-C0FE-4DCE-9C34-246C36236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3253" name="Picture 5" descr="Resultado de imagen de casas viejas">
            <a:hlinkClick r:id="rId2"/>
            <a:extLst>
              <a:ext uri="{FF2B5EF4-FFF2-40B4-BE49-F238E27FC236}">
                <a16:creationId xmlns:a16="http://schemas.microsoft.com/office/drawing/2014/main" id="{BB026CB1-BCF1-469F-AF6E-1E098D65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60350"/>
            <a:ext cx="8964612" cy="611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168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0CB96306-4A61-4C94-9C9F-3E42DA8AF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9D4CAF7-34A9-4750-B605-57BCBDD33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5301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09B998EA-E069-4747-8DAE-FA20B1A0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856932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00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49F8DE2C-6D45-4DDB-9DD4-BF375DADD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2B5507D0-3CFC-46E2-B69D-CB721E433B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102405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E5395C49-59AB-4A83-B090-A8567ED2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2150"/>
            <a:ext cx="9793288" cy="55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301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08C718A-BF6D-4F7B-B850-DA13A9874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1CC4DB63-9BB3-4D9B-836D-4F0614F0C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6325" name="Picture 5" descr="Resultado de imagen de BIENIO RADICAL CEDISTA">
            <a:hlinkClick r:id="rId2"/>
            <a:extLst>
              <a:ext uri="{FF2B5EF4-FFF2-40B4-BE49-F238E27FC236}">
                <a16:creationId xmlns:a16="http://schemas.microsoft.com/office/drawing/2014/main" id="{E63CB842-AFE0-40C9-BB57-6C459E2D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8569325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76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605BBF5-7FEF-47E3-BF2E-B8D578E08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1541C7D-CC47-4DA1-90A3-831440DD5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7349" name="Picture 5" descr="Resultado de imagen de BIENIO RADICAL CEDISTA">
            <a:hlinkClick r:id="rId2"/>
            <a:extLst>
              <a:ext uri="{FF2B5EF4-FFF2-40B4-BE49-F238E27FC236}">
                <a16:creationId xmlns:a16="http://schemas.microsoft.com/office/drawing/2014/main" id="{85324683-3960-4A2D-A4AD-4D2D2A5F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8424862" cy="6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822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AB4050F9-EF4D-4D5C-8EB0-F23A3D561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0EB54D8-F5D7-4E4D-A9A7-81B59A3E1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61445" name="Picture 5" descr="Resultado de imagen de BIENIO RADICAL CEDISTA">
            <a:hlinkClick r:id="rId2"/>
            <a:extLst>
              <a:ext uri="{FF2B5EF4-FFF2-40B4-BE49-F238E27FC236}">
                <a16:creationId xmlns:a16="http://schemas.microsoft.com/office/drawing/2014/main" id="{8CEF11D0-DE5A-4C92-98CD-126AA3C69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33375"/>
            <a:ext cx="896461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22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1B6B2D2-7B8A-46F6-96D4-A03D88CD9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97A370D-2998-4F6B-88E6-FCA8E25CF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9397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09FB4062-D1AF-427C-BE41-305A49008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8856662" cy="66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550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1A3968C-B655-43DD-A9BC-0017A652B6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AFB97CA-CF07-4DD8-AE56-404837711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58373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D70F1D0E-5184-451E-B191-EF1A4549B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0"/>
            <a:ext cx="8964612" cy="667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569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FB6EBA1-9FA4-4F15-A28F-27817C63D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AB0EDA2-98A7-407F-903B-2A43AAF04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70661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49B51BEE-DC2D-4856-9532-10588648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8713787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9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44006-0D2C-4744-B406-D81F36B6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7506DC0-4EDB-407A-9554-D15F694A6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57" y="144462"/>
            <a:ext cx="8758767" cy="6569075"/>
          </a:xfrm>
        </p:spPr>
      </p:pic>
    </p:spTree>
    <p:extLst>
      <p:ext uri="{BB962C8B-B14F-4D97-AF65-F5344CB8AC3E}">
        <p14:creationId xmlns:p14="http://schemas.microsoft.com/office/powerpoint/2010/main" val="3870109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63AD0D5-1939-4899-9CBA-CD5BC84BC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16A721F-CDEB-4ED9-AB6B-0EC8D3B13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5605" name="Picture 5" descr="Resultado de imagen de MUERTE TENIENTE CASTILLO">
            <a:hlinkClick r:id="rId2"/>
            <a:extLst>
              <a:ext uri="{FF2B5EF4-FFF2-40B4-BE49-F238E27FC236}">
                <a16:creationId xmlns:a16="http://schemas.microsoft.com/office/drawing/2014/main" id="{0DCD9271-958D-4515-B5F6-EEB2CF9F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"/>
            <a:ext cx="48133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Resultado de imagen de MUERTE TENIENTE CASTILLO">
            <a:hlinkClick r:id="rId4"/>
            <a:extLst>
              <a:ext uri="{FF2B5EF4-FFF2-40B4-BE49-F238E27FC236}">
                <a16:creationId xmlns:a16="http://schemas.microsoft.com/office/drawing/2014/main" id="{BC0C746C-6C00-4651-8F2B-2EACC402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12875"/>
            <a:ext cx="428466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80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048EE2F-F85C-4614-8217-354CBF0C7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5D3E826-FE87-4A80-AAE8-3AD83E876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7653" name="Picture 5" descr="Imagen relacionada">
            <a:hlinkClick r:id="rId2"/>
            <a:extLst>
              <a:ext uri="{FF2B5EF4-FFF2-40B4-BE49-F238E27FC236}">
                <a16:creationId xmlns:a16="http://schemas.microsoft.com/office/drawing/2014/main" id="{F31CC746-EFC7-4F40-AF02-4851EBA9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8713787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668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ED2E16F-1DCA-4A7C-97EB-279E9166B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06595F3-009F-4FB6-BDB9-AA90B911B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8677" name="Picture 5" descr="Resultado de imagen de 17 JULIO 1936">
            <a:hlinkClick r:id="rId2"/>
            <a:extLst>
              <a:ext uri="{FF2B5EF4-FFF2-40B4-BE49-F238E27FC236}">
                <a16:creationId xmlns:a16="http://schemas.microsoft.com/office/drawing/2014/main" id="{8EEF18F6-7E39-4EF5-95B5-AF7ABA4D6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04814"/>
            <a:ext cx="8785225" cy="55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521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CEE3531-357E-4C30-9B30-63AEEE75B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altLang="es-E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B23483F-BA49-4834-8440-277E54F19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altLang="es-ES"/>
          </a:p>
        </p:txBody>
      </p:sp>
      <p:pic>
        <p:nvPicPr>
          <p:cNvPr id="29701" name="Picture 5" descr="Resultado de imagen de GUERRA CIVIL FRANCO MARRUECOS">
            <a:hlinkClick r:id="rId2"/>
            <a:extLst>
              <a:ext uri="{FF2B5EF4-FFF2-40B4-BE49-F238E27FC236}">
                <a16:creationId xmlns:a16="http://schemas.microsoft.com/office/drawing/2014/main" id="{9DE2E0FE-C46D-4B93-AF25-B2FAFA86C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404814"/>
            <a:ext cx="8856662" cy="5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94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0EB10-8AE0-46D4-90DC-0C11F480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8F7736-D656-42B1-B7C3-9567D184E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342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6C43E-3C66-4D71-AAF0-57A5A3E51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0B4287-C311-4C2E-A934-D1207E038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63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587EF-1BA7-4D88-B330-0B2055CA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BDBFD1E-7896-4F04-B9CF-7AA328AA8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8" y="185053"/>
            <a:ext cx="8694992" cy="6307822"/>
          </a:xfrm>
        </p:spPr>
      </p:pic>
    </p:spTree>
    <p:extLst>
      <p:ext uri="{BB962C8B-B14F-4D97-AF65-F5344CB8AC3E}">
        <p14:creationId xmlns:p14="http://schemas.microsoft.com/office/powerpoint/2010/main" val="25233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FF0DA-A1C9-457B-993B-686E31BE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4EBA91-F170-4917-A5BD-1545927B0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32" y="101600"/>
            <a:ext cx="8873067" cy="6654800"/>
          </a:xfrm>
        </p:spPr>
      </p:pic>
    </p:spTree>
    <p:extLst>
      <p:ext uri="{BB962C8B-B14F-4D97-AF65-F5344CB8AC3E}">
        <p14:creationId xmlns:p14="http://schemas.microsoft.com/office/powerpoint/2010/main" val="3031914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27677-7A2F-48B7-A237-F993C0A0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9AB857-179E-4A03-B738-CF941E563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1" y="227981"/>
            <a:ext cx="8527139" cy="6402038"/>
          </a:xfrm>
        </p:spPr>
      </p:pic>
    </p:spTree>
    <p:extLst>
      <p:ext uri="{BB962C8B-B14F-4D97-AF65-F5344CB8AC3E}">
        <p14:creationId xmlns:p14="http://schemas.microsoft.com/office/powerpoint/2010/main" val="350045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0238D-C7F3-4E84-802D-9A63FEB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3B9615-146F-4FE0-A69B-F3F9AC36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210583"/>
            <a:ext cx="7105650" cy="399946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AC6B6A-FABA-464A-A38B-59BC0B155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65" y="210583"/>
            <a:ext cx="4328160" cy="6096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6A4F923-1384-449C-A94E-36F934377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74" y="4428195"/>
            <a:ext cx="2184952" cy="20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2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</Words>
  <Application>Microsoft Office PowerPoint</Application>
  <PresentationFormat>Panorámica</PresentationFormat>
  <Paragraphs>1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DECRETOS GOBIERNO PROVISIONAL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1º SIGLO XX. LA DICTADURA DE PRIMO DE RIVERA</dc:title>
  <dc:creator>miguel a richart bernardo</dc:creator>
  <cp:lastModifiedBy>miguel a richart bernardo</cp:lastModifiedBy>
  <cp:revision>14</cp:revision>
  <dcterms:created xsi:type="dcterms:W3CDTF">2018-02-19T23:48:18Z</dcterms:created>
  <dcterms:modified xsi:type="dcterms:W3CDTF">2018-04-19T21:38:30Z</dcterms:modified>
</cp:coreProperties>
</file>