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2" r:id="rId3"/>
    <p:sldId id="337" r:id="rId4"/>
    <p:sldId id="359" r:id="rId5"/>
    <p:sldId id="334" r:id="rId6"/>
    <p:sldId id="284" r:id="rId7"/>
    <p:sldId id="261" r:id="rId8"/>
    <p:sldId id="323" r:id="rId9"/>
    <p:sldId id="266" r:id="rId10"/>
    <p:sldId id="269" r:id="rId11"/>
    <p:sldId id="271" r:id="rId12"/>
    <p:sldId id="300" r:id="rId13"/>
    <p:sldId id="282" r:id="rId14"/>
    <p:sldId id="361" r:id="rId15"/>
    <p:sldId id="301" r:id="rId16"/>
    <p:sldId id="362" r:id="rId17"/>
    <p:sldId id="360" r:id="rId18"/>
    <p:sldId id="303" r:id="rId19"/>
    <p:sldId id="305" r:id="rId20"/>
    <p:sldId id="363" r:id="rId21"/>
    <p:sldId id="306" r:id="rId22"/>
    <p:sldId id="307" r:id="rId23"/>
    <p:sldId id="309" r:id="rId24"/>
    <p:sldId id="311" r:id="rId25"/>
    <p:sldId id="364" r:id="rId26"/>
    <p:sldId id="313" r:id="rId27"/>
    <p:sldId id="314" r:id="rId28"/>
    <p:sldId id="365" r:id="rId29"/>
    <p:sldId id="315" r:id="rId30"/>
    <p:sldId id="274" r:id="rId31"/>
    <p:sldId id="317" r:id="rId32"/>
    <p:sldId id="366" r:id="rId33"/>
    <p:sldId id="327" r:id="rId34"/>
    <p:sldId id="329" r:id="rId35"/>
    <p:sldId id="338" r:id="rId36"/>
    <p:sldId id="340" r:id="rId37"/>
    <p:sldId id="341" r:id="rId38"/>
    <p:sldId id="347" r:id="rId39"/>
    <p:sldId id="350" r:id="rId40"/>
    <p:sldId id="357" r:id="rId41"/>
    <p:sldId id="358" r:id="rId42"/>
    <p:sldId id="367" r:id="rId43"/>
    <p:sldId id="336" r:id="rId44"/>
    <p:sldId id="333" r:id="rId45"/>
    <p:sldId id="369" r:id="rId46"/>
    <p:sldId id="373" r:id="rId47"/>
    <p:sldId id="343" r:id="rId48"/>
    <p:sldId id="379" r:id="rId49"/>
    <p:sldId id="406" r:id="rId50"/>
    <p:sldId id="407" r:id="rId51"/>
    <p:sldId id="410" r:id="rId52"/>
    <p:sldId id="413" r:id="rId53"/>
    <p:sldId id="414" r:id="rId54"/>
    <p:sldId id="416" r:id="rId55"/>
    <p:sldId id="422" r:id="rId56"/>
    <p:sldId id="380" r:id="rId57"/>
    <p:sldId id="386" r:id="rId58"/>
    <p:sldId id="423" r:id="rId59"/>
    <p:sldId id="424" r:id="rId60"/>
    <p:sldId id="384" r:id="rId61"/>
    <p:sldId id="383" r:id="rId62"/>
    <p:sldId id="402" r:id="rId63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4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7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AEF6DB-FB53-4985-96FD-EE64297D2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3285399-CB1F-4DB8-89BC-D28D3BCB2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FA588B-A0BC-42C5-ACB3-6625FA0076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177DB7-C9E0-4537-860D-917FA4889E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C57EA9-5DF6-4C19-9A35-9E562BB4EB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E18BA-5334-43E6-B98E-4E4BA737C18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01231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05A0BA-26E2-4C4E-8071-45400CDB0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37EF879-63D5-4939-8466-FDF48A830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2C227B-1ED4-4DBE-979D-D4C424BE25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D464FB-472E-464E-BEFF-3AFA0FB1A1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19D343-13A9-4B38-9616-EAA1FA517F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0F0C1-4191-458F-A9B1-5C12B345FDD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16492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9A8D401-1011-4A0E-9077-8FB44F71E7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DA27EFC-6DF7-4EC2-B19B-8B98834D8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9774BB-E594-476A-B8A8-23F9BA7175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6639C7-C5C7-43B5-9A4F-B0BB368A26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BDCF1A-5BB4-4311-A87B-37147F23E9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818E2-912A-4A7B-BB31-8A24B52BFCD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63563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2B514A-3008-4E58-828C-B5E62C055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6BCB3C-58C2-472B-87E7-59064595A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04AB3A-2741-4105-926E-B814574EB7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FE1C3C-C246-428C-91BE-476D8FEA37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67C128-FC6F-46E4-8813-F0457B9E71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0C0CC-2025-4672-93DF-0C2E3E3419C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86031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CB6328-F911-49D6-9858-6AC735F70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B42978-7F78-44E3-895E-1E972B5AF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E21E7B-4594-4FEC-A0A6-9F58CA735A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8B0AF9-187A-4D5E-B7F0-5D179B8129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F625F8-5431-4589-B811-168E74E78D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A6530-8C0B-4700-9C87-8CA23FD7C5F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26116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B01C1E-53D8-498F-8CA5-B5EAEB2BD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94F5BC-6CEC-49B2-9AD4-EAE172D27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34DD947-2FDC-4CE4-A46A-983CD9547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04300C-5983-4004-86BB-4FCF860914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886BDB-85AE-4BD4-8EBD-29CD4FD956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395015-5F87-40AC-B934-691AD852FD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DBC01-74D5-4740-A113-D2884CDF2ADD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85385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259868-7574-4469-AE0C-0C661909E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916983-96D7-4C15-9A9B-FD25A25E2A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4666CA2-5660-4D79-B3DC-156F43407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88592E5-E478-40F7-B238-7D392DFBA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7B26888-D69E-40BB-9427-2203460401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9A5B6DA-CC7A-42B8-BDDF-CDDA2BABC7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141C79C-F0A0-4433-BF03-0EE1E9A3AE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B9CBC0C-E96B-454C-A223-FB2531AAC7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BEED0-8083-4381-856C-0FE2BB9A57C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69671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E0011D-3D41-495B-80BF-96C89569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03D088A-4320-4D57-A24F-35AE990E1F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AE8977D-5CB5-4151-A0A4-4DC05225BF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FDB396E-BA14-4B93-BCD7-CC93CAD1CE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84C78-10F1-4EA6-A83E-F2BF12D4D36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8956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877AB5D-2922-4ED8-A09F-E856A2E353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024D73C-3446-4CA8-BE86-77EEE2607E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DAF74AD-C303-4A57-90E1-C0E43D5663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44150-2407-48C1-9285-CD443648E21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3338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10074-AFBB-477A-B153-03E00E67E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354F09-FADB-49FE-ABA5-99B9959E7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F74C5AA-972A-4B9F-92FC-5D70DAF5B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D3B280-67F8-4AD9-BC43-6ECFED9B41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4FBEDC-909A-494F-A81E-9BE45074C0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AE4D13-21AD-4267-B51E-9996885920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D02D5-95B6-4884-ACDC-1A153BC4701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291961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E897C2-EAB9-4AC7-9394-FC686B849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6EC1A22-D785-41AE-A7BC-1EF5E572D0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DF881D-1D5A-479F-A8D7-F26916099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0E7658-1C17-4BAC-96C2-4300502EE1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71E94-0811-4FB1-A83D-6E0627295F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EA6B9E-5DB8-4B1C-B1F2-522DF73705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FF3FA-74E5-40E4-830F-CC8F833B5DE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01181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FA88103-B4E0-48C1-994D-B66892CDDE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06728B2-0C26-4606-AA16-DCE244DEED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9AE3A69-B17F-4919-B6BD-A4FE21B23A3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C85E370-A0CD-4C10-A6DA-A6981A3F1C2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66D941B-6AA0-43AA-A738-7074EFB80B1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F95261D-59D3-4937-BB6B-BEF7AABEC90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4.bp.blogspot.com/-OcnkQZA19vc/UquVe-kUQNI/AAAAAAAAmbI/83LKBviabPk/s1600/images+(1)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google.es/url?sa=i&amp;rct=j&amp;q=&amp;esrc=s&amp;source=images&amp;cd=&amp;cad=rja&amp;uact=8&amp;ved=0CAcQjRw&amp;url=https://historiamilitarywargames.wordpress.com/category/aviones-alemanes-de-la-ii-guerra-mundial/&amp;ei=n3MiVfXXLIO8aafygJAF&amp;bvm=bv.89947451,d.d2s&amp;psig=AFQjCNFGe9mFBnVQRbfXrOU3xU7KXJRmUQ&amp;ust=142840757156595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google.es/url?sa=i&amp;rct=j&amp;q=&amp;esrc=s&amp;source=images&amp;cd=&amp;ved=0CAcQjRw&amp;url=https://ernesto51.wordpress.com/tag/exilio-republicano/&amp;ei=JHsiVazAJYftUo2fg7gM&amp;bvm=bv.89947451,d.d24&amp;psig=AFQjCNED65oEqLwt2mMKr4U5WLnWcKoImA&amp;ust=1428409498830669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google.es/url?sa=i&amp;rct=j&amp;q=&amp;esrc=s&amp;source=images&amp;cd=&amp;cad=rja&amp;uact=8&amp;ved=0ahUKEwicyp2W46zTAhVLYVAKHXyzDxsQjRwIBw&amp;url=http://jadonceld.blogspot.com/2013/01/la-estructura-politica-del-regimen.html&amp;psig=AFQjCNHml_ryQwlx6AbDG5QhIru-iYnsIA&amp;ust=1492562597130801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hyperlink" Target="http://www.google.es/url?sa=i&amp;rct=j&amp;q=&amp;esrc=s&amp;source=images&amp;cd=&amp;cad=rja&amp;uact=8&amp;ved=0ahUKEwi2iYKa5azTAhUSPVAKHXX1B9wQjRwIBw&amp;url=http://desmotivaciones.es/carteles/comunismo/8&amp;psig=AFQjCNGeCdiP79QWjS9NVLJkiQubWdSmuA&amp;ust=149256312812569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es/url?sa=i&amp;rct=j&amp;q=&amp;esrc=s&amp;source=images&amp;cd=&amp;cad=rja&amp;uact=8&amp;ved=0ahUKEwiI9KrF5azTAhXFLlAKHW44CnMQjRwIBw&amp;url=http://m.forocoches.com/foro/showthread.php?t%3D4566919&amp;psig=AFQjCNG0dybPjb51Vh1PyemTkH5zz1AZSA&amp;ust=1492563246736073" TargetMode="External"/><Relationship Id="rId5" Type="http://schemas.openxmlformats.org/officeDocument/2006/relationships/image" Target="../media/image43.jpeg"/><Relationship Id="rId4" Type="http://schemas.openxmlformats.org/officeDocument/2006/relationships/hyperlink" Target="http://www.google.es/url?sa=i&amp;rct=j&amp;q=&amp;esrc=s&amp;source=images&amp;cd=&amp;cad=rja&amp;uact=8&amp;ved=0ahUKEwimw5qz5azTAhUNLlAKHXwmAMMQjRwIBw&amp;url=http://www.republica.com/2016/02/02/el-congreso-inicia-la-tramitacion-de-mas-de-80-iniciativas-legislativas/&amp;psig=AFQjCNGipUzmCCNlwaZzotty5hQcM_Oo2A&amp;ust=1492563208386183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google.es/url?sa=i&amp;rct=j&amp;q=&amp;esrc=s&amp;source=images&amp;cd=&amp;cad=rja&amp;uact=8&amp;ved=0ahUKEwjnlK6i5qzTAhXFKVAKHbBHBgkQjRwIBw&amp;url=https://es.slideshare.net/algodehistoria/tema-11-fundamentos-ideolgicosrgimen-franco&amp;psig=AFQjCNFaTirlsBE6pXnWzcmnTu07ONVaOg&amp;ust=149256344001323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hyperlink" Target="https://www.google.es/url?sa=i&amp;rct=j&amp;q=&amp;esrc=s&amp;source=images&amp;cd=&amp;cad=rja&amp;uact=8&amp;ved=0ahUKEwj9qJjvy7HTAhVSJVAKHQELBQQQjRwIBw&amp;url=https://es.slideshare.net/chinoduro/franquismo-rasgos-1340219&amp;psig=AFQjCNGImIctg4_DBRmcFZLGB5aLqDiYQA&amp;ust=1492728106828253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google.es/url?sa=i&amp;rct=j&amp;q=&amp;esrc=s&amp;source=images&amp;cd=&amp;cad=rja&amp;uact=8&amp;ved=0ahUKEwi7pMX95qzTAhVQL1AKHRNgALYQjRwIBw&amp;url=https://es.slideshare.net/chinoduro/franquismo-rasgos-1340219&amp;psig=AFQjCNGW0i41b-324jxCMQiSwjMu4XsvMg&amp;ust=149256363395707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hyperlink" Target="http://www.google.es/url?sa=i&amp;rct=j&amp;q=&amp;esrc=s&amp;source=images&amp;cd=&amp;cad=rja&amp;uact=8&amp;ved=0ahUKEwjjjt7346zTAhVQKVAKHToWC1MQjRwIBw&amp;url=http://www.jiminiegos36.com/labaneza_en_la_causa_general.htm&amp;psig=AFQjCNGo4Go9t38p-Df9GhQZbNBXGgeAVQ&amp;ust=1492562767054479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google.es/url?sa=i&amp;rct=j&amp;q=&amp;esrc=s&amp;source=images&amp;cd=&amp;cad=rja&amp;uact=8&amp;ved=0ahUKEwjTz5Ty0LHTAhXPYlAKHbM5AfoQjRwIBw&amp;url=http://perso.wanadoo.es/retamososanchez/N.htm&amp;psig=AFQjCNGC-4S1cuFFOdBpPEY7swkPYM5FTw&amp;ust=149272948976583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google.es/url?sa=i&amp;rct=j&amp;q=&amp;esrc=s&amp;source=images&amp;cd=&amp;cad=rja&amp;uact=8&amp;ved=0ahUKEwic0-iT0bHTAhVQb1AKHaSLB1AQjRwIBw&amp;url=http://blogs.libertaddigital.com/presente-y-pasado/hubo-o-no-hubo-reconquista-4579/&amp;psig=AFQjCNGAVIhHlqr1I6YLMJzrZrNLd4TNgQ&amp;ust=1492729539319614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es/url?sa=i&amp;rct=j&amp;q=&amp;esrc=s&amp;source=images&amp;cd=&amp;cad=rja&amp;uact=8&amp;ved=0CAcQjRw&amp;url=http://descargar-solo-antivirus.blogspot.com/2010/07/propaganda-de-la-urss-y-comunismo.html&amp;ei=anIiVaqQAsfraMvpgaAI&amp;bvm=bv.89947451,d.d2s&amp;psig=AFQjCNHEiA8cTTFw36lwzQ9Rar0I4VNhEw&amp;ust=1428407264729383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google.es/url?sa=i&amp;rct=j&amp;q=&amp;esrc=s&amp;source=images&amp;cd=&amp;cad=rja&amp;uact=8&amp;ved=0ahUKEwjfpPWR0rHTAhWGbVAKHVoRA78QjRwIBw&amp;url=https://vehiculosautarquia.blogspot.com/2013_04_01_archive.html&amp;psig=AFQjCNHOlnoV3kJXdOUajo17U_I7-HnzJw&amp;ust=149272982826057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hyperlink" Target="https://www.google.es/url?sa=i&amp;rct=j&amp;q=&amp;esrc=s&amp;source=images&amp;cd=&amp;cad=rja&amp;uact=8&amp;ved=0ahUKEwiZ0e-b0rHTAhXNY1AKHX6gCgwQjRwIBw&amp;url=https://pt.slideshare.net/Frangon43/espana-durante-el-franquismo&amp;psig=AFQjCNHOlnoV3kJXdOUajo17U_I7-HnzJw&amp;ust=1492729828260579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www.google.es/url?sa=i&amp;rct=j&amp;q=&amp;esrc=s&amp;source=images&amp;cd=&amp;cad=rja&amp;uact=8&amp;ved=0ahUKEwiEyd3d07HTAhVOIVAKHQYnCT0QjRwIBw&amp;url=http://www.burbuja.info/inmobiliaria/archive/index.php/t-764251.html&amp;psig=AFQjCNE9TtPkANBkI6bYd7AkxAO2nyoESA&amp;ust=149273026579674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hyperlink" Target="http://www.google.es/url?sa=i&amp;rct=j&amp;q=&amp;esrc=s&amp;source=images&amp;cd=&amp;cad=rja&amp;uact=8&amp;ved=0ahUKEwiouuaZ1rHTAhUNIlAKHS8BB-wQjRwIBw&amp;url=http://sobrehistoria.com/la-guerra-fria/&amp;psig=AFQjCNHCTjWVySo6HYUByah8JUZ9Q02drg&amp;ust=1492730907702943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google.es/url?sa=i&amp;rct=j&amp;q=&amp;esrc=s&amp;source=images&amp;cd=&amp;cad=rja&amp;uact=8&amp;ved=0ahUKEwiX3d_p1LHTAhVRbVAKHYtvBrwQjRwIBw&amp;url=http://entendiendolahistoria.blogspot.com/2013/04/bases-militares-de-utilizacion-conjunta.html&amp;psig=AFQjCNE_w4Rp_TDMLQPjab9N75mIptfrTw&amp;ust=149273056085677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hyperlink" Target="http://www.google.es/url?sa=i&amp;rct=j&amp;q=&amp;esrc=s&amp;source=images&amp;cd=&amp;cad=rja&amp;uact=8&amp;ved=0ahUKEwinrJWh1LHTAhVSKVAKHfMJD_wQjRwIBw&amp;url=http://www.nuevatribuna.es/articulo/mundo/espana-onu-onu-espana/20151029131235121788.html&amp;psig=AFQjCNH8UB487cKqQWPlj_fUyobail1yCg&amp;ust=1492730401440778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www.google.es/url?sa=i&amp;rct=j&amp;q=&amp;esrc=s&amp;source=images&amp;cd=&amp;cad=rja&amp;uact=8&amp;ved=0ahUKEwi9x5KA1bHTAhVSPFAKHS1vDyUQjRwIBw&amp;url=http://www.abc.es/20091221/historia-/einsenhower-franco-200912211108.html&amp;psig=AFQjCNF9BuUBI9PQZJU6bQcG5l98OHjlUA&amp;ust=1492730607875664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hyperlink" Target="https://es.slideshare.net/alfonespejo/espaa-durante-el-franquismo-1939-1975-4924219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es/url?sa=i&amp;rct=j&amp;q=&amp;esrc=s&amp;source=images&amp;cd=&amp;cad=rja&amp;uact=8&amp;ved=0ahUKEwjXu6Oj2rHTAhXQa1AKHfxeDXoQjRwIBw&amp;url=https://es.slideshare.net/martahistoria/13-franquismo&amp;psig=AFQjCNFf8HuSJBekoi-fJgn685AbBGCqUg&amp;ust=1492731966371491" TargetMode="External"/><Relationship Id="rId5" Type="http://schemas.openxmlformats.org/officeDocument/2006/relationships/image" Target="../media/image60.jpeg"/><Relationship Id="rId4" Type="http://schemas.openxmlformats.org/officeDocument/2006/relationships/hyperlink" Target="http://www.google.es/url?sa=i&amp;rct=j&amp;q=&amp;esrc=s&amp;source=images&amp;cd=&amp;cad=rja&amp;uact=8&amp;ved=0ahUKEwipqMOV2bHTAhWRZ1AKHe5IBOsQjRwIBw&amp;url=http://www.buxaweb.cat/dossiers/franquisme.htm&amp;psig=AFQjCNFaj-okELiMuulmDfpHgwf02ENZdA&amp;ust=1492731725948024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google.es/url?sa=i&amp;rct=j&amp;q=&amp;esrc=s&amp;source=images&amp;cd=&amp;cad=rja&amp;uact=8&amp;ved=0ahUKEwjggOnM27HTAhVJPVAKHd-sDiIQjRwIBw&amp;url=https://cocinamosentretodos.blogspot.com/2012_02_01_archive.html&amp;psig=AFQjCNFGvMphLJiqBtm1XaziqtydOHNQig&amp;ust=1492732348065826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es/url?sa=i&amp;rct=j&amp;q=&amp;esrc=s&amp;source=images&amp;cd=&amp;cad=rja&amp;uact=8&amp;ved=0ahUKEwj0vMH327HTAhWSa1AKHSvWD7oQjRwIBw&amp;url=https://es.slideshare.net/daynome/mujeres-durante-la-repblica-power-point-1&amp;psig=AFQjCNFGvMphLJiqBtm1XaziqtydOHNQig&amp;ust=1492732348065826" TargetMode="External"/><Relationship Id="rId3" Type="http://schemas.openxmlformats.org/officeDocument/2006/relationships/image" Target="../media/image63.jpeg"/><Relationship Id="rId7" Type="http://schemas.openxmlformats.org/officeDocument/2006/relationships/image" Target="../media/image65.jpeg"/><Relationship Id="rId2" Type="http://schemas.openxmlformats.org/officeDocument/2006/relationships/hyperlink" Target="https://www.google.es/url?sa=i&amp;rct=j&amp;q=&amp;esrc=s&amp;source=images&amp;cd=&amp;cad=rja&amp;uact=8&amp;ved=0ahUKEwibzuHc27HTAhVHKVAKHcJuD1YQjRwIBw&amp;url=https://www.pinterest.com/anthonycorineno/mujer/&amp;psig=AFQjCNFGvMphLJiqBtm1XaziqtydOHNQig&amp;ust=149273234806582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es/url?sa=i&amp;rct=j&amp;q=&amp;esrc=s&amp;source=images&amp;cd=&amp;cad=rja&amp;uact=8&amp;ved=0ahUKEwj_m-fv27HTAhWPLlAKHb41De8QjRwIBw&amp;url=http://baro-ciberespacio.over-blog.com/tag/lugares%20y%20formas%20del%20poder/&amp;psig=AFQjCNFGvMphLJiqBtm1XaziqtydOHNQig&amp;ust=1492732348065826" TargetMode="External"/><Relationship Id="rId5" Type="http://schemas.openxmlformats.org/officeDocument/2006/relationships/image" Target="../media/image64.jpeg"/><Relationship Id="rId4" Type="http://schemas.openxmlformats.org/officeDocument/2006/relationships/hyperlink" Target="http://www.google.es/url?sa=i&amp;rct=j&amp;q=&amp;esrc=s&amp;source=images&amp;cd=&amp;cad=rja&amp;uact=8&amp;ved=0ahUKEwjYlbPk27HTAhVMLFAKHXjTCQAQjRwIBw&amp;url=http://kissmeallnight.blogspot.com/2012/05/11-reglas-para-ser-la-esposa-perfecta.html&amp;psig=AFQjCNFGvMphLJiqBtm1XaziqtydOHNQig&amp;ust=1492732348065826" TargetMode="External"/><Relationship Id="rId9" Type="http://schemas.openxmlformats.org/officeDocument/2006/relationships/image" Target="../media/image6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google.es/url?sa=i&amp;rct=j&amp;q=&amp;esrc=s&amp;source=images&amp;cd=&amp;cad=rja&amp;uact=8&amp;ved=0ahUKEwjXrcfv3rHTAhWGbVAKHVoRA78QjRwIBw&amp;url=http://www.madrid.org/cs/Satellite?cid%3D1191579399834%26language%3Des%26pagename%3DHospitalLaPaz/Page/HPAZ_contenidoFinal&amp;psig=AFQjCNHAQJXQzopMncVarIJ744d9GstVhA&amp;ust=1492733239423510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blogs.ua.es/historiacontemporanea/tag/franquismo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google.es/url?sa=i&amp;rct=j&amp;q=&amp;esrc=s&amp;source=images&amp;cd=&amp;cad=rja&amp;uact=8&amp;ved=0ahUKEwie9Ya-2rHTAhVQb1AKHaSLB1AQjRwIBw&amp;url=https://es.slideshare.net/miguellucaspicazo/la-dictadura-de-franco-18367171&amp;psig=AFQjCNFSeiaJfLIyWbGFV9QuS05h9NFJug&amp;ust=1492732080770550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www.google.es/url?sa=i&amp;rct=j&amp;q=&amp;esrc=s&amp;source=images&amp;cd=&amp;cad=rja&amp;uact=8&amp;ved=0ahUKEwjnq7ja3bHTAhUHJ1AKHclPBHkQjRwIBw&amp;url=http://www.burbuja.info/inmobiliaria/burbuja-inmobiliaria/515673-2-francos-40-pesetas-pelicula-2.html&amp;psig=AFQjCNEJliVlCDvSxKljRofPGT40HqB79g&amp;ust=149273294325092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hyperlink" Target="http://www.google.es/url?sa=i&amp;rct=j&amp;q=&amp;esrc=s&amp;source=images&amp;cd=&amp;cad=rja&amp;uact=8&amp;ved=0ahUKEwi5jJjo3bHTAhXOK1AKHfNVDDkQjRwIBw&amp;url=http://hevistocosas.com/espana-cuando-abuelos-jovenes/&amp;psig=AFQjCNEJliVlCDvSxKljRofPGT40HqB79g&amp;ust=1492732943250928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google.es/url?sa=i&amp;rct=j&amp;q=&amp;esrc=s&amp;source=images&amp;cd=&amp;cad=rja&amp;uact=8&amp;ved=0ahUKEwjsgsew4bHTAhVQPFAKHSc6BLgQjRwIBw&amp;url=http://www.lamarea.com/2013/04/28/el-movimiento-estudiantil-en-la-universidad-lucha-y-represion/&amp;psig=AFQjCNE_KfIFqEDB1o3A8oDMpsgSInF-sw&amp;ust=149273392878606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hyperlink" Target="http://www.google.es/url?sa=i&amp;rct=j&amp;q=&amp;esrc=s&amp;source=images&amp;cd=&amp;cad=rja&amp;uact=8&amp;ved=0ahUKEwjeve3W4bHTAhXMYVAKHYybC8kQjRwIBw&amp;url=http://www.rtve.es/noticias/20101205/francisco-franco-mayor-generador-chistes-historia-espana-segun-gabriel-cardona/381177.shtml&amp;psig=AFQjCNHJNoM3Hu74MObxx01ITBI30kHKBQ&amp;ust=1492733960344331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google.es/url?sa=i&amp;rct=j&amp;q=&amp;esrc=s&amp;source=images&amp;cd=&amp;cad=rja&amp;uact=8&amp;ved=0ahUKEwjB4OqW5bHTAhVSaVAKHZdMA9sQjRwIBw&amp;url=https://generaldavila.wordpress.com/una-reflexion-parcial-a-los-40-anos-de-la-muerte-de-franco/&amp;psig=AFQjCNGY6KLWIsRJvukKeJYJdUWGvq8UYA&amp;ust=1492734932032808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google.es/url?sa=i&amp;rct=j&amp;q=&amp;esrc=s&amp;source=images&amp;cd=&amp;cad=rja&amp;uact=8&amp;ved=0ahUKEwix7qair9TSAhWkB8AKHagFAuQQjRwIBw&amp;url=http://www.guerracivil1936.galeon.com/diario09.htm&amp;bvm=bv.149397726,d.ZGg&amp;psig=AFQjCNFjQdHdNnuU2Nz_S6vkMb3ZOY497g&amp;ust=1489525011698032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imagenes.publico.es/resources/archivos/2008/10/17/1224247953580emilio-mola-vidalgd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981C209-09E2-4CF4-9153-1064AD326D0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endParaRPr lang="es-ES" altLang="es-ES" sz="440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7B8489B4-4FD9-4823-B880-04B6AB232D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endParaRPr lang="es-ES" altLang="es-ES" sz="3200"/>
          </a:p>
        </p:txBody>
      </p:sp>
      <p:pic>
        <p:nvPicPr>
          <p:cNvPr id="2052" name="Picture 4" descr="guerra_civil">
            <a:extLst>
              <a:ext uri="{FF2B5EF4-FFF2-40B4-BE49-F238E27FC236}">
                <a16:creationId xmlns:a16="http://schemas.microsoft.com/office/drawing/2014/main" id="{248ABC85-010E-43D0-92A9-0012D8EAF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8569325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21EC09CC-0107-4D65-8DDB-03B14052D7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20DA3F57-5A7E-41CB-924B-28BB6CDD5C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22532" name="Picture 5" descr="Dragon_Rapide-683484619-large">
            <a:extLst>
              <a:ext uri="{FF2B5EF4-FFF2-40B4-BE49-F238E27FC236}">
                <a16:creationId xmlns:a16="http://schemas.microsoft.com/office/drawing/2014/main" id="{7F9EFB03-5AB6-44FE-91B9-B53A0D20A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-387350"/>
            <a:ext cx="7299325" cy="998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E502D419-12AF-4E13-A641-35FDF3530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997A45F2-E199-404A-8867-C1984FA512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24580" name="Picture 5" descr="lavozsabado18julio2">
            <a:extLst>
              <a:ext uri="{FF2B5EF4-FFF2-40B4-BE49-F238E27FC236}">
                <a16:creationId xmlns:a16="http://schemas.microsoft.com/office/drawing/2014/main" id="{A364B442-88FC-40B4-B574-6FB65C617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0"/>
            <a:ext cx="508635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ADDD3548-63E3-447D-8077-1B3F1A6A5A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65812FD7-27A9-4713-938A-2EE1CEC0A9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29700" name="Picture 5" descr="GCE frente en jul 1936.svg">
            <a:extLst>
              <a:ext uri="{FF2B5EF4-FFF2-40B4-BE49-F238E27FC236}">
                <a16:creationId xmlns:a16="http://schemas.microsoft.com/office/drawing/2014/main" id="{AFBE8291-8B71-4819-BB26-EDBC4A1E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727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E2A211C6-DB6C-457D-81EB-4F80230B32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27651" name="Picture 4" descr="mola">
            <a:extLst>
              <a:ext uri="{FF2B5EF4-FFF2-40B4-BE49-F238E27FC236}">
                <a16:creationId xmlns:a16="http://schemas.microsoft.com/office/drawing/2014/main" id="{776F0307-A196-43BF-8EC1-7EB9261BAFCB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23850" y="0"/>
            <a:ext cx="9756775" cy="683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7B9659-495E-4AF0-9012-A339CB2A3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280FB-C623-4940-B65D-7862062DF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1. PRIMERA FASE: PASO DEL ESTRECHO (JULIO-AGOSTO DE 1936).</a:t>
            </a:r>
          </a:p>
          <a:p>
            <a:pPr marL="0" indent="0">
              <a:buNone/>
            </a:pP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226535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04C5240B-5B0F-4D7E-B0D1-F1580D15F7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0D34E12E-2C4D-4CBE-A38F-A2324646E0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32772" name="Picture 5" descr="legion">
            <a:extLst>
              <a:ext uri="{FF2B5EF4-FFF2-40B4-BE49-F238E27FC236}">
                <a16:creationId xmlns:a16="http://schemas.microsoft.com/office/drawing/2014/main" id="{593B3DF6-FDC6-4F35-840F-50B727879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8737600" cy="61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6A98C8-8571-4F7A-A55E-EBE6A7F43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1877F7-C69B-4A0D-BDF8-128C263E1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2. FASE: CAMPAÑA DE MADRID (SEPTIEMBRE 1936-MARZO 1937)</a:t>
            </a:r>
          </a:p>
        </p:txBody>
      </p:sp>
    </p:spTree>
    <p:extLst>
      <p:ext uri="{BB962C8B-B14F-4D97-AF65-F5344CB8AC3E}">
        <p14:creationId xmlns:p14="http://schemas.microsoft.com/office/powerpoint/2010/main" val="4131165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C0C83-7617-48D6-8516-B4D90AE8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89C73BE-9D96-41C2-9FCA-CDE9F9B3E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4638"/>
            <a:ext cx="8441320" cy="6250706"/>
          </a:xfrm>
        </p:spPr>
      </p:pic>
    </p:spTree>
    <p:extLst>
      <p:ext uri="{BB962C8B-B14F-4D97-AF65-F5344CB8AC3E}">
        <p14:creationId xmlns:p14="http://schemas.microsoft.com/office/powerpoint/2010/main" val="598369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584EADDE-A967-4D68-BDBB-4C7D6D29D7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4476AF14-E702-4BAC-ACD0-09D21EC7F3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35844" name="Picture 5" descr="XII+Brigada+Internacional+belgas+y+franceses+por+Robert+Capa">
            <a:extLst>
              <a:ext uri="{FF2B5EF4-FFF2-40B4-BE49-F238E27FC236}">
                <a16:creationId xmlns:a16="http://schemas.microsoft.com/office/drawing/2014/main" id="{AF5FD0B9-E959-4EF8-9EBF-AAC350346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8533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CFEBBD3D-FAD8-4EED-A74B-5372EA0C3F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3996B61F-9666-4E95-B53A-91BAD34335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37892" name="Picture 5" descr="bat%20guadalajara%2003">
            <a:extLst>
              <a:ext uri="{FF2B5EF4-FFF2-40B4-BE49-F238E27FC236}">
                <a16:creationId xmlns:a16="http://schemas.microsoft.com/office/drawing/2014/main" id="{9C48CDD8-3C2A-4A5E-A3E2-9A3555FDB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-171450"/>
            <a:ext cx="5478462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EE3261FE-1CED-4DB5-8D03-8C734E9CA7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19D98B41-CF31-4311-B2F7-9362C30E85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63492" name="Picture 4" descr="1">
            <a:extLst>
              <a:ext uri="{FF2B5EF4-FFF2-40B4-BE49-F238E27FC236}">
                <a16:creationId xmlns:a16="http://schemas.microsoft.com/office/drawing/2014/main" id="{0F285777-1FBC-4E2F-97E3-B346DC40D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-100013"/>
            <a:ext cx="5661025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 descr="images+(1)">
            <a:hlinkClick r:id="rId3"/>
            <a:extLst>
              <a:ext uri="{FF2B5EF4-FFF2-40B4-BE49-F238E27FC236}">
                <a16:creationId xmlns:a16="http://schemas.microsoft.com/office/drawing/2014/main" id="{19FA6DE7-0C0B-46B9-BCCD-D57BFF953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292600"/>
            <a:ext cx="432117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628A38-F485-41EC-BE08-201DFDBF1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FA0C87-18F7-42DC-B9DA-FB24176A6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3. TERCERA FASE: CAMPAÑA DEL NORTE (ABRIL-OCTUBRE 1937)</a:t>
            </a:r>
          </a:p>
        </p:txBody>
      </p:sp>
    </p:spTree>
    <p:extLst>
      <p:ext uri="{BB962C8B-B14F-4D97-AF65-F5344CB8AC3E}">
        <p14:creationId xmlns:p14="http://schemas.microsoft.com/office/powerpoint/2010/main" val="2364475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8647EFA5-3AEA-49E4-B29B-2BD57577A3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BE5803F5-6E88-49ED-87F7-E21A90DDA1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38916" name="Picture 5" descr="legion-condor">
            <a:extLst>
              <a:ext uri="{FF2B5EF4-FFF2-40B4-BE49-F238E27FC236}">
                <a16:creationId xmlns:a16="http://schemas.microsoft.com/office/drawing/2014/main" id="{5D57C193-C6EE-4A63-AB36-73A878473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933825"/>
            <a:ext cx="28575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7" descr="guernica-cuadro_560x280">
            <a:extLst>
              <a:ext uri="{FF2B5EF4-FFF2-40B4-BE49-F238E27FC236}">
                <a16:creationId xmlns:a16="http://schemas.microsoft.com/office/drawing/2014/main" id="{9B0243D1-A1A5-4F8B-AC56-AE4F27317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8459787" cy="423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5DEB9A0-7447-4666-9044-DB1B89F027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7B5F2171-4A97-422F-BB05-F611DF7A78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39940" name="Picture 5" descr="gernika">
            <a:extLst>
              <a:ext uri="{FF2B5EF4-FFF2-40B4-BE49-F238E27FC236}">
                <a16:creationId xmlns:a16="http://schemas.microsoft.com/office/drawing/2014/main" id="{1788C28F-6F69-413B-84D6-DDD69E13D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9817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4CC48D87-A63A-4F48-AD32-E5AACF3732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0BD60371-E031-43EE-806B-50D2D5C9AB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41988" name="Picture 5" descr="mapanorte">
            <a:extLst>
              <a:ext uri="{FF2B5EF4-FFF2-40B4-BE49-F238E27FC236}">
                <a16:creationId xmlns:a16="http://schemas.microsoft.com/office/drawing/2014/main" id="{9F584167-DADB-47FB-9487-C30FED446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747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DF50CFDF-BEE1-4256-8943-DAEF675FFE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43011" name="Picture 3" descr="130">
            <a:extLst>
              <a:ext uri="{FF2B5EF4-FFF2-40B4-BE49-F238E27FC236}">
                <a16:creationId xmlns:a16="http://schemas.microsoft.com/office/drawing/2014/main" id="{59C53768-AD34-42E7-BFB2-06CF96866E8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0"/>
            <a:ext cx="478472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B66AB4-3DD7-45FD-B86C-F4F0EEE1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85BA02-93CB-419F-9C46-AC2A04674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4. CUARTA FASE: CAMPAÑA DE ARAGÓN (OCTUBRE </a:t>
            </a:r>
            <a:r>
              <a:rPr lang="es-ES" b="1"/>
              <a:t>1937-OCTUBRE 1938)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779827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B78FA0E2-27E2-4C92-B86D-ECD9F2B7F5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0D0FE031-C290-47BA-ACC9-6FA3927B2F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47108" name="Picture 5" descr="batallaTeruel1">
            <a:extLst>
              <a:ext uri="{FF2B5EF4-FFF2-40B4-BE49-F238E27FC236}">
                <a16:creationId xmlns:a16="http://schemas.microsoft.com/office/drawing/2014/main" id="{76508303-A5BB-453B-BFE7-4D703D858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888"/>
            <a:ext cx="9144000" cy="727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3977A9FB-3DAC-4856-9E27-0A52A11B7F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10B9CCFA-395D-43EA-8F0F-313830CA16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48132" name="Picture 5" descr="Recreación de la Batalla del Ebro, cerca de Miravet | Fuente: joaquimmunte.blogspot.com.es">
            <a:extLst>
              <a:ext uri="{FF2B5EF4-FFF2-40B4-BE49-F238E27FC236}">
                <a16:creationId xmlns:a16="http://schemas.microsoft.com/office/drawing/2014/main" id="{C0F555B3-3690-47EE-B942-BC32C3B70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47625"/>
            <a:ext cx="9864726" cy="739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405B4A-85F4-4D41-BAC9-12BCA595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135766-1F47-43EA-8132-D2CA00F44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5. QUINTA FASE: DESENLACE FINAL DE LA GUERRA (OCTUBRE 1938-ABRIL1939)</a:t>
            </a:r>
          </a:p>
        </p:txBody>
      </p:sp>
    </p:spTree>
    <p:extLst>
      <p:ext uri="{BB962C8B-B14F-4D97-AF65-F5344CB8AC3E}">
        <p14:creationId xmlns:p14="http://schemas.microsoft.com/office/powerpoint/2010/main" val="28290691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04A43473-2E31-40B5-AAA6-2AE13721A9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F4A22D10-4207-454E-9463-9D754B5108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49156" name="Picture 5" descr="Franco y la conquista de Barcelona en 1939">
            <a:extLst>
              <a:ext uri="{FF2B5EF4-FFF2-40B4-BE49-F238E27FC236}">
                <a16:creationId xmlns:a16="http://schemas.microsoft.com/office/drawing/2014/main" id="{9545A583-A767-4D62-B478-3AF1455A5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0946E5E7-D489-4569-BEC4-679DA0C798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57958C17-6709-4DE3-B1B3-DB75CC5549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68612" name="Picture 4" descr="El sueño dorado americano contrasta con la miseria del crack del 29.">
            <a:extLst>
              <a:ext uri="{FF2B5EF4-FFF2-40B4-BE49-F238E27FC236}">
                <a16:creationId xmlns:a16="http://schemas.microsoft.com/office/drawing/2014/main" id="{838B338D-B614-44E9-B7EE-8533AEA11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90805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D25E42D2-D6D9-4E63-A27D-4CE82AA9DC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51203" name="Picture 4" descr="partedeguerra">
            <a:extLst>
              <a:ext uri="{FF2B5EF4-FFF2-40B4-BE49-F238E27FC236}">
                <a16:creationId xmlns:a16="http://schemas.microsoft.com/office/drawing/2014/main" id="{E48A4B13-F482-4A7E-81A1-02FBC7C6961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88913"/>
            <a:ext cx="5184775" cy="6480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1ED204A8-EABC-48F1-BC85-BEAD834D12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76E8DD17-345F-429A-9BE2-31F32C18C1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2228" name="AutoShape 5" descr="Hace 74 años se constituyó el primer Gobierno de Franco">
            <a:extLst>
              <a:ext uri="{FF2B5EF4-FFF2-40B4-BE49-F238E27FC236}">
                <a16:creationId xmlns:a16="http://schemas.microsoft.com/office/drawing/2014/main" id="{BD29636E-9C88-43A8-954C-07460205E4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59263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pic>
        <p:nvPicPr>
          <p:cNvPr id="52229" name="Picture 7" descr="Hace 74 años se constituyó el primer Gobierno de Franco">
            <a:extLst>
              <a:ext uri="{FF2B5EF4-FFF2-40B4-BE49-F238E27FC236}">
                <a16:creationId xmlns:a16="http://schemas.microsoft.com/office/drawing/2014/main" id="{0344D077-EE71-4DC7-955A-D3BDD0885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F52CF0-6809-412D-AE62-75C5A97FC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CCD882-C40B-458F-A5FA-ABAF6D568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ES" b="1" dirty="0"/>
              <a:t>INTERVENCIÓN EXTRANJERA EN LA GUERRA CIVIL</a:t>
            </a:r>
          </a:p>
        </p:txBody>
      </p:sp>
    </p:spTree>
    <p:extLst>
      <p:ext uri="{BB962C8B-B14F-4D97-AF65-F5344CB8AC3E}">
        <p14:creationId xmlns:p14="http://schemas.microsoft.com/office/powerpoint/2010/main" val="1820591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C0DBDA0B-75B3-4DEF-A426-1AC101AFFB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55E80111-8F65-473C-AFF0-4C9C66B27F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58372" name="Picture 4" descr="nazi-propaganda-posters">
            <a:extLst>
              <a:ext uri="{FF2B5EF4-FFF2-40B4-BE49-F238E27FC236}">
                <a16:creationId xmlns:a16="http://schemas.microsoft.com/office/drawing/2014/main" id="{6DAE6193-17D6-4659-B73E-24C0F4F16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852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B1E28676-D682-4AC4-953C-CF38056181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159292E1-D847-4CE9-9732-85099D53D3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60420" name="Picture 4" descr="movimento_fascismo_e_liberta1">
            <a:extLst>
              <a:ext uri="{FF2B5EF4-FFF2-40B4-BE49-F238E27FC236}">
                <a16:creationId xmlns:a16="http://schemas.microsoft.com/office/drawing/2014/main" id="{E96D655D-30E1-4A4A-A866-357A57A70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8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617FCE86-3172-4AAA-9130-09FC875403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266519B2-4DFD-4A57-AF05-9373C58D24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69636" name="Picture 4" descr="ANd9GcRvMC03luSmUZAfMQfuWqeyL0DehlkJmmC1rIAioeE7C5dOl99i">
            <a:hlinkClick r:id="rId2"/>
            <a:extLst>
              <a:ext uri="{FF2B5EF4-FFF2-40B4-BE49-F238E27FC236}">
                <a16:creationId xmlns:a16="http://schemas.microsoft.com/office/drawing/2014/main" id="{3728301E-A99F-4D2A-92F1-D1E591A12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0"/>
            <a:ext cx="701992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5" descr="Legionarios transportados de  Africa a la península en aviones Junker que Alemania poporcionó a los rebeldes">
            <a:extLst>
              <a:ext uri="{FF2B5EF4-FFF2-40B4-BE49-F238E27FC236}">
                <a16:creationId xmlns:a16="http://schemas.microsoft.com/office/drawing/2014/main" id="{3C120E87-C538-461B-8F6D-1EF5A2BCC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213100"/>
            <a:ext cx="6048375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A48567C2-63C1-4B52-AC6E-A48E1C960A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F101EA70-8D4D-4252-9E1A-9061C0DFFA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71684" name="Picture 4" descr="Libros de segunda mano: j.l. ALCOFAR NASSAES. Los asesores soviéticos en la guerra civil española. bARCELONA, 1971. Repygc. - Foto 1 - 32196105">
            <a:extLst>
              <a:ext uri="{FF2B5EF4-FFF2-40B4-BE49-F238E27FC236}">
                <a16:creationId xmlns:a16="http://schemas.microsoft.com/office/drawing/2014/main" id="{6EDF0E11-E7FB-4D59-A8A0-C0815D3B3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5238750" cy="736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B2F9FB16-5FEC-4F79-A2C6-3E399E2B31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CA07417B-C3CF-4606-8540-03F2737728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72708" name="Picture 4" descr="escuela_francotiradores_rusa">
            <a:extLst>
              <a:ext uri="{FF2B5EF4-FFF2-40B4-BE49-F238E27FC236}">
                <a16:creationId xmlns:a16="http://schemas.microsoft.com/office/drawing/2014/main" id="{99EFB3B5-9578-4D03-B5F6-E8BB70ABE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8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043A95D3-DF02-4718-BA5D-E8C956F370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8BB50EBF-75B7-459A-8A61-2C16F3CB75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78852" name="Picture 4" descr="2">
            <a:extLst>
              <a:ext uri="{FF2B5EF4-FFF2-40B4-BE49-F238E27FC236}">
                <a16:creationId xmlns:a16="http://schemas.microsoft.com/office/drawing/2014/main" id="{805EB2CA-C389-4532-AEEE-03E9EF62A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9080500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721A8DB8-4D3F-47A4-9BA9-447C64EFA9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B11409EC-33B4-45FB-BE69-4C7AD6A119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81924" name="Picture 4" descr="la-guerra-civil-espaola-19361939-66-728">
            <a:extLst>
              <a:ext uri="{FF2B5EF4-FFF2-40B4-BE49-F238E27FC236}">
                <a16:creationId xmlns:a16="http://schemas.microsoft.com/office/drawing/2014/main" id="{34E9A094-2EB3-4DB2-A184-C64BBA3A0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B1E28676-D682-4AC4-953C-CF38056181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159292E1-D847-4CE9-9732-85099D53D3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60420" name="Picture 4" descr="movimento_fascismo_e_liberta1">
            <a:extLst>
              <a:ext uri="{FF2B5EF4-FFF2-40B4-BE49-F238E27FC236}">
                <a16:creationId xmlns:a16="http://schemas.microsoft.com/office/drawing/2014/main" id="{E96D655D-30E1-4A4A-A866-357A57A70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8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9702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0E7083A6-30DD-415C-8C93-850C902632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967AC489-58C1-4FC6-8444-DF01BEE601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89092" name="Picture 4" descr="arton165-e4a97">
            <a:extLst>
              <a:ext uri="{FF2B5EF4-FFF2-40B4-BE49-F238E27FC236}">
                <a16:creationId xmlns:a16="http://schemas.microsoft.com/office/drawing/2014/main" id="{EC060B33-C286-4F11-8FF3-D7DF7F4DF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9837738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3A906072-714C-4BB0-840A-1C4172832E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FEAD0471-68C3-49E7-A879-F8BFF04088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90116" name="AutoShape 4" descr="Z">
            <a:hlinkClick r:id="rId2"/>
            <a:extLst>
              <a:ext uri="{FF2B5EF4-FFF2-40B4-BE49-F238E27FC236}">
                <a16:creationId xmlns:a16="http://schemas.microsoft.com/office/drawing/2014/main" id="{3CB7036E-E2F3-4148-9095-A3A9E9EDF1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8" y="0"/>
            <a:ext cx="38100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pic>
        <p:nvPicPr>
          <p:cNvPr id="90117" name="Picture 5" descr="2-exilio-republicano-toulouse-la-memoria-viva-lamemoriaviva-files-wordpress-com200906exi">
            <a:extLst>
              <a:ext uri="{FF2B5EF4-FFF2-40B4-BE49-F238E27FC236}">
                <a16:creationId xmlns:a16="http://schemas.microsoft.com/office/drawing/2014/main" id="{47B01F7A-1674-4A83-8356-7A4F72730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8901113" cy="631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page1">
            <a:extLst>
              <a:ext uri="{FF2B5EF4-FFF2-40B4-BE49-F238E27FC236}">
                <a16:creationId xmlns:a16="http://schemas.microsoft.com/office/drawing/2014/main" id="{8CE95FB7-9E25-405A-A913-E07DBC50F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1529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page2">
            <a:extLst>
              <a:ext uri="{FF2B5EF4-FFF2-40B4-BE49-F238E27FC236}">
                <a16:creationId xmlns:a16="http://schemas.microsoft.com/office/drawing/2014/main" id="{34AF758D-602A-4400-8304-DB08EC65A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"/>
            <a:ext cx="411162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1649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B58BB63C-A1E7-4C57-AE44-D3B3E291F8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74BF5C90-CD78-4816-BF40-64280E30B5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s-ES" altLang="es-ES" sz="4000" b="1"/>
              <a:t>LA CREACIÓN DEL ESTADO FRANQUISTA: FUNDAMENTOS IDEOLÓGICOS Y APOYOS SOCIALES</a:t>
            </a:r>
          </a:p>
        </p:txBody>
      </p:sp>
    </p:spTree>
    <p:extLst>
      <p:ext uri="{BB962C8B-B14F-4D97-AF65-F5344CB8AC3E}">
        <p14:creationId xmlns:p14="http://schemas.microsoft.com/office/powerpoint/2010/main" val="33244121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>
            <a:extLst>
              <a:ext uri="{FF2B5EF4-FFF2-40B4-BE49-F238E27FC236}">
                <a16:creationId xmlns:a16="http://schemas.microsoft.com/office/drawing/2014/main" id="{F5A4C911-6DDD-4023-8422-5D4F172C3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20688"/>
            <a:ext cx="882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s-ES" sz="4000" b="1" dirty="0"/>
              <a:t>FUNDAMENTOS IDEOLÓGICOS</a:t>
            </a:r>
          </a:p>
        </p:txBody>
      </p:sp>
      <p:pic>
        <p:nvPicPr>
          <p:cNvPr id="3" name="Picture 5" descr="Resultado de imagen de dictadura de franco bandera">
            <a:hlinkClick r:id="rId2"/>
            <a:extLst>
              <a:ext uri="{FF2B5EF4-FFF2-40B4-BE49-F238E27FC236}">
                <a16:creationId xmlns:a16="http://schemas.microsoft.com/office/drawing/2014/main" id="{3B62DB32-76B8-4172-8701-CF322632E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92116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4717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3" descr="Resultado de imagen de COMUNISMO FRANCO">
            <a:hlinkClick r:id="rId2"/>
            <a:extLst>
              <a:ext uri="{FF2B5EF4-FFF2-40B4-BE49-F238E27FC236}">
                <a16:creationId xmlns:a16="http://schemas.microsoft.com/office/drawing/2014/main" id="{F4C91160-93BB-4FFA-9279-302913701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2436697" cy="280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Resultado de imagen de PARLAMENTO ESPAÑOL REPUBLICA">
            <a:hlinkClick r:id="rId4"/>
            <a:extLst>
              <a:ext uri="{FF2B5EF4-FFF2-40B4-BE49-F238E27FC236}">
                <a16:creationId xmlns:a16="http://schemas.microsoft.com/office/drawing/2014/main" id="{9974D90C-FA01-41E9-8B4D-657F70416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260648"/>
            <a:ext cx="3741311" cy="280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Resultado de imagen de NACIONALCATOLICISMO">
            <a:hlinkClick r:id="rId6"/>
            <a:extLst>
              <a:ext uri="{FF2B5EF4-FFF2-40B4-BE49-F238E27FC236}">
                <a16:creationId xmlns:a16="http://schemas.microsoft.com/office/drawing/2014/main" id="{02D50B4F-F03B-42EC-B0FF-B84DFBA72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5" y="3645024"/>
            <a:ext cx="4558936" cy="280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0300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3D95FA17-60E9-4108-93FF-E91CEB3614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DADF1B58-533C-42E5-B3A8-AF8FEC0870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 dirty="0"/>
          </a:p>
        </p:txBody>
      </p:sp>
      <p:pic>
        <p:nvPicPr>
          <p:cNvPr id="91141" name="Picture 5" descr="Resultado de imagen de CENTRALISMO FRANCO">
            <a:hlinkClick r:id="rId2"/>
            <a:extLst>
              <a:ext uri="{FF2B5EF4-FFF2-40B4-BE49-F238E27FC236}">
                <a16:creationId xmlns:a16="http://schemas.microsoft.com/office/drawing/2014/main" id="{9F9BAAC3-23CD-4E7E-930C-25823E7D2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35" y="191753"/>
            <a:ext cx="4316101" cy="32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Imagen relacionada">
            <a:hlinkClick r:id="rId4"/>
            <a:extLst>
              <a:ext uri="{FF2B5EF4-FFF2-40B4-BE49-F238E27FC236}">
                <a16:creationId xmlns:a16="http://schemas.microsoft.com/office/drawing/2014/main" id="{B0844DDE-960E-4DCA-B59A-D77FBDB5F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6992"/>
            <a:ext cx="4417165" cy="331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3058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5B4FE255-1EC0-48BB-9880-D40F066BB4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F446B59E-B88D-4FE5-8B5D-C11AF0F20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 dirty="0"/>
          </a:p>
        </p:txBody>
      </p:sp>
      <p:pic>
        <p:nvPicPr>
          <p:cNvPr id="93189" name="Picture 5" descr="Resultado de imagen de MILITARISMO   FRANQUISMO">
            <a:hlinkClick r:id="rId2"/>
            <a:extLst>
              <a:ext uri="{FF2B5EF4-FFF2-40B4-BE49-F238E27FC236}">
                <a16:creationId xmlns:a16="http://schemas.microsoft.com/office/drawing/2014/main" id="{D6E3DD5E-801E-4C96-AB80-F40C709D9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832" y="104648"/>
            <a:ext cx="5256634" cy="394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Resultado de imagen de EL MOVIMIENTO FRANCO">
            <a:hlinkClick r:id="rId4"/>
            <a:extLst>
              <a:ext uri="{FF2B5EF4-FFF2-40B4-BE49-F238E27FC236}">
                <a16:creationId xmlns:a16="http://schemas.microsoft.com/office/drawing/2014/main" id="{BE702273-DEA9-472E-8E02-A6A02D4DB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094" y="4213341"/>
            <a:ext cx="5688111" cy="254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438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AC67D2A0-BAA8-4306-9B10-44F00B9F97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/>
              <a:t>EVOLUCIÓN POLÍTICA</a:t>
            </a:r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1A35596D-85EB-4885-A0C1-B1F0EC00C1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 dirty="0"/>
          </a:p>
        </p:txBody>
      </p:sp>
      <p:pic>
        <p:nvPicPr>
          <p:cNvPr id="104453" name="Picture 5" descr="Resultado de imagen de nacional sindicalismo">
            <a:hlinkClick r:id="rId2"/>
            <a:extLst>
              <a:ext uri="{FF2B5EF4-FFF2-40B4-BE49-F238E27FC236}">
                <a16:creationId xmlns:a16="http://schemas.microsoft.com/office/drawing/2014/main" id="{D92C4D0E-58E0-4C78-8F2B-8520070FC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540060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341BD75-504F-4350-A3E1-8132B768E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380" y="1292445"/>
            <a:ext cx="3096821" cy="4129094"/>
          </a:xfrm>
        </p:spPr>
      </p:pic>
    </p:spTree>
    <p:extLst>
      <p:ext uri="{BB962C8B-B14F-4D97-AF65-F5344CB8AC3E}">
        <p14:creationId xmlns:p14="http://schemas.microsoft.com/office/powerpoint/2010/main" val="31396053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E80F4BA4-E0FB-4774-BD99-D8770D80BB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b="1"/>
              <a:t>NACIONAL CATOLICISMO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091E95BC-7D60-4D9A-ACBE-655D0FBCA6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989138"/>
            <a:ext cx="7772400" cy="4114800"/>
          </a:xfrm>
        </p:spPr>
        <p:txBody>
          <a:bodyPr/>
          <a:lstStyle/>
          <a:p>
            <a:endParaRPr lang="es-ES" altLang="es-ES"/>
          </a:p>
        </p:txBody>
      </p:sp>
      <p:pic>
        <p:nvPicPr>
          <p:cNvPr id="105477" name="Picture 5" descr="Resultado de imagen de NACIONAL CATOLICISMO">
            <a:hlinkClick r:id="rId2"/>
            <a:extLst>
              <a:ext uri="{FF2B5EF4-FFF2-40B4-BE49-F238E27FC236}">
                <a16:creationId xmlns:a16="http://schemas.microsoft.com/office/drawing/2014/main" id="{56E9B3AC-888B-4236-8E49-9609410CD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060575"/>
            <a:ext cx="6192837" cy="451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46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CDC90897-2304-4F3E-8F2E-49CECFAE7F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01ECA1AC-C6BA-4C29-B678-08BEC8260C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65540" name="Picture 4" descr="ANd9GcQzTcNKYihtndcIw3ZIBfdQp-QmHHu49EQYwcm0bqVga2JTaKVH">
            <a:hlinkClick r:id="rId2"/>
            <a:extLst>
              <a:ext uri="{FF2B5EF4-FFF2-40B4-BE49-F238E27FC236}">
                <a16:creationId xmlns:a16="http://schemas.microsoft.com/office/drawing/2014/main" id="{6AF4E904-F468-4DB2-BB34-B1CD13E6D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0"/>
            <a:ext cx="9205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5E44E344-F271-4530-BA32-1669B7F56B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sz="4000" b="1"/>
              <a:t>AUTARQUÍA Y RACIONAMIENTO 40´</a:t>
            </a:r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940787F9-DA03-4FB8-B7D2-0592087023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s-ES" altLang="es-ES"/>
          </a:p>
        </p:txBody>
      </p:sp>
      <p:pic>
        <p:nvPicPr>
          <p:cNvPr id="108549" name="Picture 5" descr="Imagen relacionada">
            <a:hlinkClick r:id="rId2"/>
            <a:extLst>
              <a:ext uri="{FF2B5EF4-FFF2-40B4-BE49-F238E27FC236}">
                <a16:creationId xmlns:a16="http://schemas.microsoft.com/office/drawing/2014/main" id="{D7A1DE85-5E19-4B10-BCED-01A3B1134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60575"/>
            <a:ext cx="381952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1" name="Picture 7" descr="Imagen relacionada">
            <a:hlinkClick r:id="rId4"/>
            <a:extLst>
              <a:ext uri="{FF2B5EF4-FFF2-40B4-BE49-F238E27FC236}">
                <a16:creationId xmlns:a16="http://schemas.microsoft.com/office/drawing/2014/main" id="{FBC9A784-4185-45C1-A751-A7C07F9BA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060575"/>
            <a:ext cx="4681537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8922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B3F97A94-6F55-4292-B2DA-46D39E9DE6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2656" y="-29127"/>
            <a:ext cx="8229600" cy="1143000"/>
          </a:xfrm>
        </p:spPr>
        <p:txBody>
          <a:bodyPr/>
          <a:lstStyle/>
          <a:p>
            <a:r>
              <a:rPr lang="es-ES" altLang="es-ES" dirty="0"/>
              <a:t>DESARROLLISMO 50´ Y 60´</a:t>
            </a:r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869D8AAC-2BB6-47E7-8EE1-0B872568BD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 dirty="0"/>
          </a:p>
        </p:txBody>
      </p:sp>
      <p:pic>
        <p:nvPicPr>
          <p:cNvPr id="111621" name="Picture 5" descr="Resultado de imagen de pactos usa franco">
            <a:hlinkClick r:id="rId2"/>
            <a:extLst>
              <a:ext uri="{FF2B5EF4-FFF2-40B4-BE49-F238E27FC236}">
                <a16:creationId xmlns:a16="http://schemas.microsoft.com/office/drawing/2014/main" id="{7BD97442-105D-4701-BB59-05A6379C2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94" y="931638"/>
            <a:ext cx="8964612" cy="427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Resultado de imagen de GUERRA FRÍA">
            <a:hlinkClick r:id="rId4"/>
            <a:extLst>
              <a:ext uri="{FF2B5EF4-FFF2-40B4-BE49-F238E27FC236}">
                <a16:creationId xmlns:a16="http://schemas.microsoft.com/office/drawing/2014/main" id="{DC10B149-F0BA-4EC2-9827-A40A45E9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401062"/>
            <a:ext cx="4464496" cy="121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6776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FEE58252-FE0D-4CAD-B041-C67C497226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9A3DAC77-2409-46AB-9425-57EDD54C5F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altLang="es-ES" b="1" dirty="0"/>
              <a:t>FAO, ONU, BMI</a:t>
            </a:r>
            <a:endParaRPr lang="es-ES" altLang="es-ES" dirty="0"/>
          </a:p>
        </p:txBody>
      </p:sp>
      <p:pic>
        <p:nvPicPr>
          <p:cNvPr id="113669" name="Picture 5" descr="Resultado de imagen de BASES MILITARES USA ESPAÑA">
            <a:hlinkClick r:id="rId2"/>
            <a:extLst>
              <a:ext uri="{FF2B5EF4-FFF2-40B4-BE49-F238E27FC236}">
                <a16:creationId xmlns:a16="http://schemas.microsoft.com/office/drawing/2014/main" id="{D0F3279F-EFAD-425B-915A-094C9DF38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4081831" cy="295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Imagen relacionada">
            <a:hlinkClick r:id="rId4"/>
            <a:extLst>
              <a:ext uri="{FF2B5EF4-FFF2-40B4-BE49-F238E27FC236}">
                <a16:creationId xmlns:a16="http://schemas.microsoft.com/office/drawing/2014/main" id="{C0B19D62-4DCC-4FB4-B3F9-489D52389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3953857" cy="310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8040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9335CB15-DE83-46C9-B497-A363B3113E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E566CB8B-191C-4FC4-AA14-0BF1B277F5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 dirty="0"/>
          </a:p>
        </p:txBody>
      </p:sp>
      <p:pic>
        <p:nvPicPr>
          <p:cNvPr id="114693" name="Picture 5" descr="Resultado de imagen de VISITA EISENHOWER">
            <a:hlinkClick r:id="rId2"/>
            <a:extLst>
              <a:ext uri="{FF2B5EF4-FFF2-40B4-BE49-F238E27FC236}">
                <a16:creationId xmlns:a16="http://schemas.microsoft.com/office/drawing/2014/main" id="{CA5BC31C-C688-4686-8318-6BBD5C890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2"/>
            <a:ext cx="6192688" cy="371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D582388-294D-48B0-9903-DDC1489A3AD6}"/>
              </a:ext>
            </a:extLst>
          </p:cNvPr>
          <p:cNvSpPr/>
          <p:nvPr/>
        </p:nvSpPr>
        <p:spPr>
          <a:xfrm rot="10800000" flipV="1">
            <a:off x="3484606" y="4753696"/>
            <a:ext cx="267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ES" sz="2400" b="1" dirty="0"/>
              <a:t>FAO, ONU, BMI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4642928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93EFEC61-8E3D-47A8-9147-6D3AA74D93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74EC6F17-BC57-4CB9-945F-A7FF2FF9FB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 dirty="0"/>
          </a:p>
        </p:txBody>
      </p:sp>
      <p:pic>
        <p:nvPicPr>
          <p:cNvPr id="117765" name="Picture 5" descr="Resultado de imagen de PLAN DE ESTABILIZACION DEL 59">
            <a:hlinkClick r:id="rId2"/>
            <a:extLst>
              <a:ext uri="{FF2B5EF4-FFF2-40B4-BE49-F238E27FC236}">
                <a16:creationId xmlns:a16="http://schemas.microsoft.com/office/drawing/2014/main" id="{002E1325-5CB4-40E2-9B7E-95B246AD5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4124932" cy="309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Resultado de imagen de POLOS DE DESARROLLO FRANQUISMO">
            <a:hlinkClick r:id="rId4"/>
            <a:extLst>
              <a:ext uri="{FF2B5EF4-FFF2-40B4-BE49-F238E27FC236}">
                <a16:creationId xmlns:a16="http://schemas.microsoft.com/office/drawing/2014/main" id="{26E305F0-DB35-4BB7-B03F-50ABF1929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70709"/>
            <a:ext cx="5112693" cy="338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Resultado de imagen de FRANQUISMO EMIGRACIÓN">
            <a:hlinkClick r:id="rId6"/>
            <a:extLst>
              <a:ext uri="{FF2B5EF4-FFF2-40B4-BE49-F238E27FC236}">
                <a16:creationId xmlns:a16="http://schemas.microsoft.com/office/drawing/2014/main" id="{052198AE-0F28-4D65-B9AB-E00CF958C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821" y="222787"/>
            <a:ext cx="3986918" cy="299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7256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A59371D4-9257-4294-8D4D-30FA2F8CCA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sz="4000" b="1"/>
              <a:t>CAMBIOS SOCIALES CON EL DESARROLLISMO</a:t>
            </a: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2F855772-252E-43C7-9AAC-1454F3DEB5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30053" name="Picture 5" descr="Imagen relacionada">
            <a:hlinkClick r:id="rId2"/>
            <a:extLst>
              <a:ext uri="{FF2B5EF4-FFF2-40B4-BE49-F238E27FC236}">
                <a16:creationId xmlns:a16="http://schemas.microsoft.com/office/drawing/2014/main" id="{6BE3C720-DAC8-4B4B-B7D4-5862883E2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205038"/>
            <a:ext cx="59150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7989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30740E15-9CAE-4659-ABA8-0D7CDE9BDE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51F0F086-3BB8-4E92-884E-64B0E7D389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31077" name="Picture 5" descr="Resultado de imagen de LIBERALIZACIÓN DE LA MUJER CON FRANCO">
            <a:hlinkClick r:id="rId2"/>
            <a:extLst>
              <a:ext uri="{FF2B5EF4-FFF2-40B4-BE49-F238E27FC236}">
                <a16:creationId xmlns:a16="http://schemas.microsoft.com/office/drawing/2014/main" id="{7D2798A3-1F04-4FB9-BFDA-FEE593E30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4248150" cy="268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9" name="Picture 7" descr="Imagen relacionada">
            <a:hlinkClick r:id="rId4"/>
            <a:extLst>
              <a:ext uri="{FF2B5EF4-FFF2-40B4-BE49-F238E27FC236}">
                <a16:creationId xmlns:a16="http://schemas.microsoft.com/office/drawing/2014/main" id="{80747836-67FD-4E7A-B6C0-33D33CB13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8913"/>
            <a:ext cx="4178300" cy="26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81" name="Picture 9" descr="Imagen relacionada">
            <a:hlinkClick r:id="rId6"/>
            <a:extLst>
              <a:ext uri="{FF2B5EF4-FFF2-40B4-BE49-F238E27FC236}">
                <a16:creationId xmlns:a16="http://schemas.microsoft.com/office/drawing/2014/main" id="{4F1B8705-DA5D-4883-9C7F-9807FA2D4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1663"/>
            <a:ext cx="424815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83" name="Picture 11" descr="Imagen relacionada">
            <a:hlinkClick r:id="rId8"/>
            <a:extLst>
              <a:ext uri="{FF2B5EF4-FFF2-40B4-BE49-F238E27FC236}">
                <a16:creationId xmlns:a16="http://schemas.microsoft.com/office/drawing/2014/main" id="{28435C22-9104-4CC1-9488-5425A445A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97200"/>
            <a:ext cx="4103687" cy="307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2966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454EFEA4-B1F3-441D-9ED6-D91CB85373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30AB112F-A20F-42CC-9A40-E4F7F3B339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37221" name="Picture 5" descr="Resultado de imagen de HOSPITAL  HOSPITAL LA PAZ">
            <a:hlinkClick r:id="rId2"/>
            <a:extLst>
              <a:ext uri="{FF2B5EF4-FFF2-40B4-BE49-F238E27FC236}">
                <a16:creationId xmlns:a16="http://schemas.microsoft.com/office/drawing/2014/main" id="{76CC1CD2-DFAE-4E53-A6D7-A99B85ECC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65175"/>
            <a:ext cx="7705725" cy="449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8348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0F29A29D-2948-4209-9523-E4FE04AF1F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A7DC569A-310F-48A4-A7D4-909CD0086A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20837" name="Picture 5" descr="Resultado de imagen de FRANQUISMO TURISMO">
            <a:hlinkClick r:id="rId2"/>
            <a:extLst>
              <a:ext uri="{FF2B5EF4-FFF2-40B4-BE49-F238E27FC236}">
                <a16:creationId xmlns:a16="http://schemas.microsoft.com/office/drawing/2014/main" id="{E3402576-F556-4EA3-97F2-D86D7D2B9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333375"/>
            <a:ext cx="8713787" cy="58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8" name="Text Box 6">
            <a:extLst>
              <a:ext uri="{FF2B5EF4-FFF2-40B4-BE49-F238E27FC236}">
                <a16:creationId xmlns:a16="http://schemas.microsoft.com/office/drawing/2014/main" id="{61149F66-BE69-4EB4-8FE6-E5A2D74D6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381750"/>
            <a:ext cx="8207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s-ES" b="1"/>
              <a:t>NB FUND. IDEOLÓGICOS Y APOYOS SOCIALES…</a:t>
            </a:r>
          </a:p>
        </p:txBody>
      </p:sp>
    </p:spTree>
    <p:extLst>
      <p:ext uri="{BB962C8B-B14F-4D97-AF65-F5344CB8AC3E}">
        <p14:creationId xmlns:p14="http://schemas.microsoft.com/office/powerpoint/2010/main" val="15573554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A0B6FDE8-08B9-4DA3-A04C-63D7317C95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EFCE8EA8-99C1-4C30-B753-3B89FC3FAF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26981" name="Picture 5" descr="Resultado de imagen de DESARROLLISMO INDUSTRIAL FRANCO">
            <a:hlinkClick r:id="rId2"/>
            <a:extLst>
              <a:ext uri="{FF2B5EF4-FFF2-40B4-BE49-F238E27FC236}">
                <a16:creationId xmlns:a16="http://schemas.microsoft.com/office/drawing/2014/main" id="{B0CF12A0-A1F7-4C8F-8431-B3FC88DA1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8785225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593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931CC29-7411-4A01-A970-5D3F80FFF5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1546AE61-C9A3-414E-A0DB-80B6E02794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6148" name="Picture 5" descr="14a3-stalinalcala">
            <a:extLst>
              <a:ext uri="{FF2B5EF4-FFF2-40B4-BE49-F238E27FC236}">
                <a16:creationId xmlns:a16="http://schemas.microsoft.com/office/drawing/2014/main" id="{2F64C0A6-B26D-4BE5-BE8E-D45E93566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209550"/>
            <a:ext cx="9324975" cy="706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B58B059D-8108-4643-89DC-326E1B7668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FED8E50B-B462-4D02-BEDF-048339EA43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35173" name="Picture 5" descr="Resultado de imagen de CHABOLISMO AÑOS 60">
            <a:hlinkClick r:id="rId2"/>
            <a:extLst>
              <a:ext uri="{FF2B5EF4-FFF2-40B4-BE49-F238E27FC236}">
                <a16:creationId xmlns:a16="http://schemas.microsoft.com/office/drawing/2014/main" id="{6DF378B9-10FB-4105-951A-66326F4D8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5256212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5" name="Picture 7" descr="Imagen relacionada">
            <a:hlinkClick r:id="rId4"/>
            <a:extLst>
              <a:ext uri="{FF2B5EF4-FFF2-40B4-BE49-F238E27FC236}">
                <a16:creationId xmlns:a16="http://schemas.microsoft.com/office/drawing/2014/main" id="{300CD2C5-D5F9-4C1A-AFAE-6908E30F8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3284538"/>
            <a:ext cx="53054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236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93035C7C-DEB1-4ADD-AE8A-F6E6EFD67A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/>
              <a:t>Crisis final franquismo en los 70´</a:t>
            </a:r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8F873426-D4A3-407D-90DE-C3610C9D2B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 dirty="0"/>
          </a:p>
        </p:txBody>
      </p:sp>
      <p:pic>
        <p:nvPicPr>
          <p:cNvPr id="134149" name="Picture 5" descr="Resultado de imagen de altercados universitarios franco años 70">
            <a:hlinkClick r:id="rId2"/>
            <a:extLst>
              <a:ext uri="{FF2B5EF4-FFF2-40B4-BE49-F238E27FC236}">
                <a16:creationId xmlns:a16="http://schemas.microsoft.com/office/drawing/2014/main" id="{E8CED465-1168-4449-A9BB-D94696313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81175"/>
            <a:ext cx="4545591" cy="243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Resultado de imagen de franco muy mayor">
            <a:hlinkClick r:id="rId4"/>
            <a:extLst>
              <a:ext uri="{FF2B5EF4-FFF2-40B4-BE49-F238E27FC236}">
                <a16:creationId xmlns:a16="http://schemas.microsoft.com/office/drawing/2014/main" id="{D9F4A298-E62E-4731-9352-85E62BDDD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059" y="3828479"/>
            <a:ext cx="4101289" cy="275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3431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7B489948-D33D-42DA-89D1-A8FE5485F6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24F3867C-0E32-4258-A0A3-37C5476131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53605" name="Picture 5" descr="Resultado de imagen de franco muere marcha verde">
            <a:hlinkClick r:id="rId2"/>
            <a:extLst>
              <a:ext uri="{FF2B5EF4-FFF2-40B4-BE49-F238E27FC236}">
                <a16:creationId xmlns:a16="http://schemas.microsoft.com/office/drawing/2014/main" id="{63EFB9F7-0F63-4FD3-96AF-8DC5C08C6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8208962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522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96156BEE-2143-4332-84FE-37446B19BE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C8D5CFDA-769E-4729-BA56-F8EC3629F9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14340" name="Picture 5" descr="Algunos de los militares destacados en la conspiración del 18 de...">
            <a:extLst>
              <a:ext uri="{FF2B5EF4-FFF2-40B4-BE49-F238E27FC236}">
                <a16:creationId xmlns:a16="http://schemas.microsoft.com/office/drawing/2014/main" id="{CD0C5A70-9CFA-42EC-849C-CE3E20B9A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0"/>
            <a:ext cx="98647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C6C1E5FB-75CF-47C7-9458-593C05D519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17411" name="Picture 4" descr="Resultado de imagen de MUERTE TENIENTE CASTILLO">
            <a:hlinkClick r:id="rId2"/>
            <a:extLst>
              <a:ext uri="{FF2B5EF4-FFF2-40B4-BE49-F238E27FC236}">
                <a16:creationId xmlns:a16="http://schemas.microsoft.com/office/drawing/2014/main" id="{42621F1B-F1EE-4A61-869E-E91A73F4136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0"/>
            <a:ext cx="5154612" cy="6524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A425DE84-9863-4E5A-9AF7-87631F6B2D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51A61C01-7970-4DEE-8779-6FFF97E118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 dirty="0"/>
          </a:p>
        </p:txBody>
      </p:sp>
      <p:pic>
        <p:nvPicPr>
          <p:cNvPr id="20484" name="Picture 5" descr="1224247953580emilio-mola-vidalgd">
            <a:hlinkClick r:id="rId2"/>
            <a:extLst>
              <a:ext uri="{FF2B5EF4-FFF2-40B4-BE49-F238E27FC236}">
                <a16:creationId xmlns:a16="http://schemas.microsoft.com/office/drawing/2014/main" id="{3BCF4986-56A7-4DE5-9EA1-F49316E4D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7" y="116632"/>
            <a:ext cx="459524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ranco12a">
            <a:extLst>
              <a:ext uri="{FF2B5EF4-FFF2-40B4-BE49-F238E27FC236}">
                <a16:creationId xmlns:a16="http://schemas.microsoft.com/office/drawing/2014/main" id="{656CAB1D-D731-4241-91EC-A098C9BFF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20888"/>
            <a:ext cx="3997596" cy="41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128</Words>
  <Application>Microsoft Office PowerPoint</Application>
  <PresentationFormat>Presentación en pantalla (4:3)</PresentationFormat>
  <Paragraphs>17</Paragraphs>
  <Slides>62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62</vt:i4>
      </vt:variant>
    </vt:vector>
  </HeadingPairs>
  <TitlesOfParts>
    <vt:vector size="64" baseType="lpstr">
      <vt:lpstr>Arial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EVOLUCIÓN POLÍTICA</vt:lpstr>
      <vt:lpstr>NACIONAL CATOLICISMO</vt:lpstr>
      <vt:lpstr>AUTARQUÍA Y RACIONAMIENTO 40´</vt:lpstr>
      <vt:lpstr>DESARROLLISMO 50´ Y 60´</vt:lpstr>
      <vt:lpstr>Presentación de PowerPoint</vt:lpstr>
      <vt:lpstr>Presentación de PowerPoint</vt:lpstr>
      <vt:lpstr>Presentación de PowerPoint</vt:lpstr>
      <vt:lpstr>CAMBIOS SOCIALES CON EL DESARROLLISMO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Crisis final franquismo en los 70´</vt:lpstr>
      <vt:lpstr>Presentación de PowerPoint</vt:lpstr>
    </vt:vector>
  </TitlesOfParts>
  <Company>PARTICULAR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MICHEL</dc:creator>
  <cp:lastModifiedBy>miguel a richart bernardo</cp:lastModifiedBy>
  <cp:revision>26</cp:revision>
  <dcterms:created xsi:type="dcterms:W3CDTF">2015-03-22T11:01:32Z</dcterms:created>
  <dcterms:modified xsi:type="dcterms:W3CDTF">2018-06-04T22:46:04Z</dcterms:modified>
</cp:coreProperties>
</file>