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56" r:id="rId4"/>
    <p:sldId id="260" r:id="rId5"/>
    <p:sldId id="262" r:id="rId6"/>
    <p:sldId id="257" r:id="rId7"/>
    <p:sldId id="258" r:id="rId8"/>
    <p:sldId id="269" r:id="rId9"/>
    <p:sldId id="261" r:id="rId10"/>
    <p:sldId id="264" r:id="rId11"/>
    <p:sldId id="268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12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1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0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28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16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15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9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05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55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08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89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823CF-788C-49D9-B398-CB592C789D40}" type="datetimeFigureOut">
              <a:rPr lang="es-ES" smtClean="0"/>
              <a:t>18/09/2018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E8E6E-FAF7-4252-A3A8-BE6E4CBA0C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0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57606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16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6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6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981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32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25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3017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1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825691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127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3603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10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776864" cy="652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53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99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43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8064896" cy="636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60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878497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32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Presentación en pantalla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A Richart B</dc:creator>
  <cp:lastModifiedBy>Miguel A Richart B</cp:lastModifiedBy>
  <cp:revision>1</cp:revision>
  <dcterms:created xsi:type="dcterms:W3CDTF">2018-09-18T21:44:27Z</dcterms:created>
  <dcterms:modified xsi:type="dcterms:W3CDTF">2018-09-18T21:54:23Z</dcterms:modified>
</cp:coreProperties>
</file>