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8A738-4D0D-4944-86B5-5738BC629656}" type="datetimeFigureOut">
              <a:rPr lang="es-ES" smtClean="0"/>
              <a:t>29/11/2020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17FB-C54E-4B3D-9D08-F590A31598F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8A738-4D0D-4944-86B5-5738BC629656}" type="datetimeFigureOut">
              <a:rPr lang="es-ES" smtClean="0"/>
              <a:t>29/11/2020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17FB-C54E-4B3D-9D08-F590A31598F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8A738-4D0D-4944-86B5-5738BC629656}" type="datetimeFigureOut">
              <a:rPr lang="es-ES" smtClean="0"/>
              <a:t>29/11/2020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17FB-C54E-4B3D-9D08-F590A31598F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8A738-4D0D-4944-86B5-5738BC629656}" type="datetimeFigureOut">
              <a:rPr lang="es-ES" smtClean="0"/>
              <a:t>29/11/2020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17FB-C54E-4B3D-9D08-F590A31598F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8A738-4D0D-4944-86B5-5738BC629656}" type="datetimeFigureOut">
              <a:rPr lang="es-ES" smtClean="0"/>
              <a:t>29/11/2020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17FB-C54E-4B3D-9D08-F590A31598F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8A738-4D0D-4944-86B5-5738BC629656}" type="datetimeFigureOut">
              <a:rPr lang="es-ES" smtClean="0"/>
              <a:t>29/11/2020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17FB-C54E-4B3D-9D08-F590A31598F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8A738-4D0D-4944-86B5-5738BC629656}" type="datetimeFigureOut">
              <a:rPr lang="es-ES" smtClean="0"/>
              <a:t>29/11/2020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17FB-C54E-4B3D-9D08-F590A31598F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8A738-4D0D-4944-86B5-5738BC629656}" type="datetimeFigureOut">
              <a:rPr lang="es-ES" smtClean="0"/>
              <a:t>29/11/2020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17FB-C54E-4B3D-9D08-F590A31598F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8A738-4D0D-4944-86B5-5738BC629656}" type="datetimeFigureOut">
              <a:rPr lang="es-ES" smtClean="0"/>
              <a:t>29/11/2020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17FB-C54E-4B3D-9D08-F590A31598F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8A738-4D0D-4944-86B5-5738BC629656}" type="datetimeFigureOut">
              <a:rPr lang="es-ES" smtClean="0"/>
              <a:t>29/11/2020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17FB-C54E-4B3D-9D08-F590A31598F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8A738-4D0D-4944-86B5-5738BC629656}" type="datetimeFigureOut">
              <a:rPr lang="es-ES" smtClean="0"/>
              <a:t>29/11/2020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17FB-C54E-4B3D-9D08-F590A31598F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8A738-4D0D-4944-86B5-5738BC629656}" type="datetimeFigureOut">
              <a:rPr lang="es-ES" smtClean="0"/>
              <a:t>29/11/2020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C17FB-C54E-4B3D-9D08-F590A31598FE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REINOS CRISTIANOS PENINSULARES  DEL SIGLO VIII AL X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CULTURA Y ARTE: PRERROMÁNICO Y MOZÁRABE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2530" name="Picture 2" descr="Fichier:Santa María del Naranco 02.jpg — Wikipé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0648" y="-603448"/>
            <a:ext cx="11430000" cy="7648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3554" name="Picture 2" descr="Monasterio de San Miguel de Escalada - Wikipedia, la enciclopedia lib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3632" cy="7202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122" name="Picture 2" descr="TEMA 10 “Los Reinos Cristianos” – Blog de Miguel Ángel Suárez Umpiérre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40552" cy="7173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100" name="Picture 4" descr="Origen del reino Asturias. Arte e historia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615914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Objetivo Granada PLE: 1. El nacimiento de los reinos cristianos hispánico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0304" cy="652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Blog de Sociales para el alumnado de 1º y 2º ESO: Tema 5. Los reinos  cristianos peninsulares en 1450: su presencia en el escudo de Españ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280920" cy="6081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4. El origen de los primeros reinos peninsulares ( siglos VIII – XIII ). |  SOCIALES Y NATURALES SECUNDA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940378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290" name="Picture 2" descr="LOS REINOS CRISTIANOS HISPÁNICOS 2 timeline | Timetoast timeli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23319" cy="6552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266" name="Picture 2" descr="Evolución económica de los reinos cristianos peninsula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28" y="0"/>
            <a:ext cx="9122672" cy="652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2" name="Picture 2" descr="9. Los reinos cristianos. Temario - Profe de sociales. David Ruiz Becer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300" y="764704"/>
            <a:ext cx="9045700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15</Words>
  <Application>Microsoft Office PowerPoint</Application>
  <PresentationFormat>Presentación en pantalla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REINOS CRISTIANOS PENINSULARES  DEL SIGLO VIII AL X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CULTURA Y ARTE: PRERROMÁNICO Y MOZÁRABE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REINOS CRISTIANOS PENINSULARES  DEL SIGLO VIII AL X</dc:title>
  <dc:creator>Miguel A Richart B</dc:creator>
  <cp:lastModifiedBy>Miguel A Richart B</cp:lastModifiedBy>
  <cp:revision>2</cp:revision>
  <dcterms:created xsi:type="dcterms:W3CDTF">2020-11-29T21:14:20Z</dcterms:created>
  <dcterms:modified xsi:type="dcterms:W3CDTF">2020-11-29T21:27:30Z</dcterms:modified>
</cp:coreProperties>
</file>