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0" r:id="rId11"/>
    <p:sldId id="261" r:id="rId12"/>
    <p:sldId id="262" r:id="rId13"/>
    <p:sldId id="273" r:id="rId14"/>
    <p:sldId id="263" r:id="rId15"/>
    <p:sldId id="264" r:id="rId16"/>
    <p:sldId id="274" r:id="rId17"/>
    <p:sldId id="265" r:id="rId18"/>
    <p:sldId id="266" r:id="rId19"/>
    <p:sldId id="275" r:id="rId20"/>
    <p:sldId id="267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A630-4AFB-4F25-A25C-5B495C02C02A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8F18-E743-455C-8286-A75BC76530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s-ES" dirty="0" smtClean="0"/>
              <a:t>TEMA 4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tx1"/>
                </a:solidFill>
              </a:rPr>
              <a:t>LA EUROPA MEDIEVAL SIGLOS XI A XV</a:t>
            </a:r>
            <a:endParaRPr lang="es-E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GREMIOS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Agrupaciones de artesanos de un mismo oficio. Regulación de las condiciones de trabajo.</a:t>
            </a:r>
            <a:endParaRPr lang="es-ES" dirty="0"/>
          </a:p>
        </p:txBody>
      </p:sp>
      <p:pic>
        <p:nvPicPr>
          <p:cNvPr id="8194" name="Picture 2" descr="Los Gremios de Zapateros - Valle de El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371850" cy="3114676"/>
          </a:xfrm>
          <a:prstGeom prst="rect">
            <a:avLst/>
          </a:prstGeom>
          <a:noFill/>
        </p:spPr>
      </p:pic>
      <p:pic>
        <p:nvPicPr>
          <p:cNvPr id="8196" name="Picture 4" descr="Sabes el origen de los gremios? | Comunidad 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312368" cy="341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Los gremios en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12968" cy="658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01.2  El comercio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Revitalización del comercio a partir del siglo XI</a:t>
            </a:r>
            <a:endParaRPr lang="es-ES" dirty="0"/>
          </a:p>
        </p:txBody>
      </p:sp>
      <p:sp>
        <p:nvSpPr>
          <p:cNvPr id="6146" name="AutoShape 2" descr="Ciudad y Comercio Medie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 descr="Ciudad y Comercio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712968" cy="4212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COMERCIO EUROPA DEL XI AL XIII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RUTA ATLÁNTICO (Lana…)</a:t>
            </a:r>
          </a:p>
          <a:p>
            <a:r>
              <a:rPr lang="es-ES" dirty="0" smtClean="0"/>
              <a:t>RUTA MAR DEL NORTE Y BÁLTICO (</a:t>
            </a:r>
            <a:r>
              <a:rPr lang="es-ES" dirty="0" err="1" smtClean="0"/>
              <a:t>Hansa</a:t>
            </a:r>
            <a:r>
              <a:rPr lang="es-ES" dirty="0" smtClean="0"/>
              <a:t>…)</a:t>
            </a:r>
          </a:p>
          <a:p>
            <a:r>
              <a:rPr lang="es-ES" dirty="0" smtClean="0"/>
              <a:t>RUTA MEDITERRÁNEO (Corona de Aragón con oriente, musulmanes, bizantinos…).</a:t>
            </a:r>
          </a:p>
          <a:p>
            <a:r>
              <a:rPr lang="es-ES" dirty="0" smtClean="0"/>
              <a:t>RUTA HACIA ORIENTE (Marco Polo…)</a:t>
            </a:r>
          </a:p>
          <a:p>
            <a:r>
              <a:rPr lang="es-ES" dirty="0" smtClean="0"/>
              <a:t>DESARROLLO DE LAS FERIAS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01.3 Las instituciones políticas de Europa en los siglos XI al XV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Papado.</a:t>
            </a:r>
          </a:p>
          <a:p>
            <a:r>
              <a:rPr lang="es-ES" dirty="0" smtClean="0"/>
              <a:t>Imperio (SIRG)</a:t>
            </a:r>
          </a:p>
          <a:p>
            <a:r>
              <a:rPr lang="es-ES" dirty="0" smtClean="0"/>
              <a:t>Monarquía</a:t>
            </a:r>
          </a:p>
          <a:p>
            <a:r>
              <a:rPr lang="es-ES" dirty="0" smtClean="0"/>
              <a:t>Ciudades</a:t>
            </a:r>
          </a:p>
          <a:p>
            <a:r>
              <a:rPr lang="es-ES" dirty="0" smtClean="0"/>
              <a:t>Cortes estamentales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02. LA BAJA EDAD MEDIA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02.1. CRISIS GENERAL DEL SIGLO XIV</a:t>
            </a:r>
          </a:p>
          <a:p>
            <a:pPr lvl="1"/>
            <a:r>
              <a:rPr lang="es-ES" dirty="0" smtClean="0"/>
              <a:t>Crisis religiosa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Crisis política (Guerra de los 100 años…)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Crisis demográfica: Peste…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Crisis social (campesinos, nobles, revueltas populares,  reyes...)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02. LA BAJA EDAD MEDIA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02.2. FINAL DE LA EDAD MEDIA</a:t>
            </a:r>
          </a:p>
          <a:p>
            <a:pPr lvl="1"/>
            <a:r>
              <a:rPr lang="es-ES" dirty="0" smtClean="0"/>
              <a:t>Siglo XV de RECUPERACIÓN  para Europa en su segunda mitad.</a:t>
            </a:r>
          </a:p>
          <a:p>
            <a:pPr lvl="1"/>
            <a:r>
              <a:rPr lang="es-ES" dirty="0" smtClean="0"/>
              <a:t>Desarrollo de nuevo del COMERCIO. Potenciación de los BANQUEROS.</a:t>
            </a:r>
          </a:p>
          <a:p>
            <a:pPr lvl="1"/>
            <a:r>
              <a:rPr lang="es-ES" dirty="0" smtClean="0"/>
              <a:t>Crecimiento económico de las CIUDADES.</a:t>
            </a:r>
          </a:p>
          <a:p>
            <a:pPr lvl="1"/>
            <a:r>
              <a:rPr lang="es-ES" dirty="0" smtClean="0"/>
              <a:t>Necesidad de METALES PRECIOSOS. (América)</a:t>
            </a:r>
          </a:p>
          <a:p>
            <a:pPr lvl="1"/>
            <a:r>
              <a:rPr lang="es-ES" dirty="0" smtClean="0"/>
              <a:t>Reinos importantes como: ESPAÑA (CASTILLA), INGLATERRA, FRANCIA, PORTUGAL.</a:t>
            </a:r>
          </a:p>
          <a:p>
            <a:pPr lvl="1"/>
            <a:r>
              <a:rPr lang="es-ES" dirty="0" smtClean="0"/>
              <a:t>DUCADOS Y REPÚBLICAS</a:t>
            </a:r>
          </a:p>
          <a:p>
            <a:pPr lvl="1"/>
            <a:r>
              <a:rPr lang="es-ES" smtClean="0"/>
              <a:t>SACORO IMPERIO ROMANO GERMÁNICO (SIRG)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PENÍNSULA IBÉRICA (SIGLOS XI-XV)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3.1. La expansión cristiana (1031-1250)</a:t>
            </a:r>
          </a:p>
          <a:p>
            <a:pPr lvl="1"/>
            <a:r>
              <a:rPr lang="es-ES" dirty="0" smtClean="0"/>
              <a:t> Situación política de 1031 a 1085.</a:t>
            </a:r>
          </a:p>
          <a:p>
            <a:pPr lvl="2"/>
            <a:r>
              <a:rPr lang="es-ES" dirty="0" smtClean="0"/>
              <a:t>Al-Ándalus: Taifas</a:t>
            </a:r>
          </a:p>
          <a:p>
            <a:pPr lvl="2"/>
            <a:r>
              <a:rPr lang="es-ES" dirty="0" smtClean="0"/>
              <a:t>Reinos Cristianos. Aragón, Navarra y Castilla (Alfonso VI Toledo en 1085).</a:t>
            </a:r>
          </a:p>
          <a:p>
            <a:pPr lvl="1"/>
            <a:r>
              <a:rPr lang="es-ES" dirty="0" smtClean="0"/>
              <a:t>  Situación política de 1085 a 1212.</a:t>
            </a:r>
          </a:p>
          <a:p>
            <a:pPr lvl="2"/>
            <a:r>
              <a:rPr lang="es-ES" dirty="0" smtClean="0"/>
              <a:t>Al-Ándalus: Llegada de Almohades y Almorávides.</a:t>
            </a:r>
          </a:p>
          <a:p>
            <a:pPr lvl="2"/>
            <a:r>
              <a:rPr lang="es-ES" dirty="0" smtClean="0"/>
              <a:t>Reinos Cristianos. Aragón ( Alfonso I Zaragoza, unión con </a:t>
            </a:r>
            <a:r>
              <a:rPr lang="es-ES" dirty="0" err="1" smtClean="0"/>
              <a:t>llos</a:t>
            </a:r>
            <a:r>
              <a:rPr lang="es-ES" dirty="0" smtClean="0"/>
              <a:t> condados catalanes). Castilla (Expansión por el Tajo con Alfonso VII). Portugal  aparece como reino.</a:t>
            </a:r>
          </a:p>
          <a:p>
            <a:pPr lvl="2">
              <a:buNone/>
            </a:pPr>
            <a:r>
              <a:rPr lang="es-ES" dirty="0" smtClean="0"/>
              <a:t> </a:t>
            </a:r>
          </a:p>
          <a:p>
            <a:pPr lvl="2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España en el siglo XI | Al andalus, Map,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PENÍNSULA IBÉRICA (SIGLOS XI-XV)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3.1. La expansión cristiana (1031-1250)</a:t>
            </a:r>
          </a:p>
          <a:p>
            <a:pPr lvl="1"/>
            <a:r>
              <a:rPr lang="es-ES" dirty="0" smtClean="0"/>
              <a:t> Situación política de 1031 a 1085.</a:t>
            </a:r>
          </a:p>
          <a:p>
            <a:pPr lvl="2"/>
            <a:r>
              <a:rPr lang="es-ES" dirty="0" smtClean="0"/>
              <a:t>Al-Ándalus: Taifas</a:t>
            </a:r>
          </a:p>
          <a:p>
            <a:pPr lvl="2"/>
            <a:r>
              <a:rPr lang="es-ES" dirty="0" smtClean="0"/>
              <a:t>Reinos Cristianos. Aragón, Navarra y Castilla (Alfonso VI Toledo en 1085).</a:t>
            </a:r>
          </a:p>
          <a:p>
            <a:pPr lvl="1"/>
            <a:r>
              <a:rPr lang="es-ES" dirty="0" smtClean="0"/>
              <a:t>  Situación política de 1085 a 1212.</a:t>
            </a:r>
          </a:p>
          <a:p>
            <a:pPr lvl="2"/>
            <a:r>
              <a:rPr lang="es-ES" dirty="0" smtClean="0"/>
              <a:t>Al-Ándalus: Llegada de Almohades y Almorávides.</a:t>
            </a:r>
          </a:p>
          <a:p>
            <a:pPr lvl="2"/>
            <a:r>
              <a:rPr lang="es-ES" dirty="0" smtClean="0"/>
              <a:t>Reinos Cristianos. Aragón ( Alfonso I Zaragoza, unión con </a:t>
            </a:r>
            <a:r>
              <a:rPr lang="es-ES" dirty="0" err="1" smtClean="0"/>
              <a:t>llos</a:t>
            </a:r>
            <a:r>
              <a:rPr lang="es-ES" dirty="0" smtClean="0"/>
              <a:t> condados catalanes). Castilla (Expansión por el Tajo con Alfonso VII). Portugal  aparece como reino.</a:t>
            </a:r>
          </a:p>
          <a:p>
            <a:pPr lvl="2">
              <a:buNone/>
            </a:pPr>
            <a:r>
              <a:rPr lang="es-ES" dirty="0" smtClean="0"/>
              <a:t> </a:t>
            </a:r>
          </a:p>
          <a:p>
            <a:pPr lvl="2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 descr="Resultat d'imatges de la vida en la ciudad medieval | Ciudad medieval,  Ciudades,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37104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Pin en España (siglo XII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49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6" name="AutoShape 2" descr="Resultado de imagen para mapa de españa en el siglo xv | How to speak  spanish, Spain history, History ge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para mapa de españa en el siglo xv | How to speak  spanish, Spain history, History ge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Diente de león: Siglo XV: España, los Reyes Católicos, el fin de la  Reconquista y el comienzo del Nuevo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262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imagenes españa siglo xvi en españa | Historia de europa, Historia de españa, 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55943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España a finales del Siglo XV. Hoy 12 de octubre es el día de la  Hispanidad. — Españ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20880" cy="634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01. LA PLENA EDAD MEDIA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01.1 el resurgir de las ciudades.</a:t>
            </a:r>
          </a:p>
          <a:p>
            <a:pPr>
              <a:buFontTx/>
              <a:buChar char="-"/>
            </a:pPr>
            <a:r>
              <a:rPr lang="es-ES" dirty="0" smtClean="0"/>
              <a:t>Crecimiento urbano siglo XI Europa. Desarrollo de la ciudad.</a:t>
            </a:r>
          </a:p>
          <a:p>
            <a:pPr>
              <a:buFontTx/>
              <a:buChar char="-"/>
            </a:pPr>
            <a:r>
              <a:rPr lang="es-ES" dirty="0" smtClean="0"/>
              <a:t>Crecimiento demográfico, económico, agrícola.</a:t>
            </a:r>
          </a:p>
          <a:p>
            <a:pPr>
              <a:buFontTx/>
              <a:buChar char="-"/>
            </a:pPr>
            <a:r>
              <a:rPr lang="es-ES" dirty="0" smtClean="0"/>
              <a:t>Expansión Europea hasta el XIV.</a:t>
            </a:r>
          </a:p>
          <a:p>
            <a:pPr>
              <a:buFontTx/>
              <a:buChar char="-"/>
            </a:pPr>
            <a:r>
              <a:rPr lang="es-ES" dirty="0" smtClean="0"/>
              <a:t>Estructura feudal de la sociedad.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Me gustan las Sociales: SOCIEDAD FEUDAL. Los nobles, caballeros y  campesino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población en las ciudades medievales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Grandes comerciales y banqueros (patriciado urbano, gobiernos municipales).</a:t>
            </a:r>
          </a:p>
          <a:p>
            <a:r>
              <a:rPr lang="es-ES" dirty="0" smtClean="0"/>
              <a:t>Pequeños comerciantes y artesanos. Profesionales relacionados con las artes y las leyes</a:t>
            </a:r>
          </a:p>
          <a:p>
            <a:r>
              <a:rPr lang="es-ES" dirty="0" smtClean="0"/>
              <a:t>Obreros y campesinos como grupo más numeroso en las ciudades.</a:t>
            </a:r>
          </a:p>
          <a:p>
            <a:r>
              <a:rPr lang="es-ES" dirty="0" smtClean="0"/>
              <a:t>Los Reyes apoyan el desarrollo de estos grupos para frenar el poder de la nobleza en las ciudades.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Adh 2 eso el renacer urbano, la ciudad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63193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Sociedad Feudal: Ciudades mediev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88832" cy="643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698" name="AutoShape 2" descr="SOCIALES: La sociedad urbana medie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SOCIALES: La sociedad urbana medie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2" name="Picture 6" descr="SOCIALES: La sociedad urbana medi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74377"/>
            <a:ext cx="5976664" cy="6283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El renacimiento urbano. Historia medieval Univer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57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495</Words>
  <Application>Microsoft Office PowerPoint</Application>
  <PresentationFormat>Presentación en pantalla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TEMA 4</vt:lpstr>
      <vt:lpstr>Diapositiva 2</vt:lpstr>
      <vt:lpstr>01. LA PLENA EDAD MEDIA</vt:lpstr>
      <vt:lpstr>Diapositiva 4</vt:lpstr>
      <vt:lpstr>La población en las ciudades medievales</vt:lpstr>
      <vt:lpstr>Diapositiva 6</vt:lpstr>
      <vt:lpstr>Diapositiva 7</vt:lpstr>
      <vt:lpstr>Diapositiva 8</vt:lpstr>
      <vt:lpstr>Diapositiva 9</vt:lpstr>
      <vt:lpstr>GREMIOS </vt:lpstr>
      <vt:lpstr>Diapositiva 11</vt:lpstr>
      <vt:lpstr>01.2  El comercio</vt:lpstr>
      <vt:lpstr>COMERCIO EUROPA DEL XI AL XIII</vt:lpstr>
      <vt:lpstr>01.3 Las instituciones políticas de Europa en los siglos XI al XV</vt:lpstr>
      <vt:lpstr>02. LA BAJA EDAD MEDIA</vt:lpstr>
      <vt:lpstr>02. LA BAJA EDAD MEDIA</vt:lpstr>
      <vt:lpstr>LA PENÍNSULA IBÉRICA (SIGLOS XI-XV)</vt:lpstr>
      <vt:lpstr>Diapositiva 18</vt:lpstr>
      <vt:lpstr>LA PENÍNSULA IBÉRICA (SIGLOS XI-XV)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</dc:title>
  <dc:creator>Miguel A Richart B</dc:creator>
  <cp:lastModifiedBy>Miguel A Richart B</cp:lastModifiedBy>
  <cp:revision>17</cp:revision>
  <dcterms:created xsi:type="dcterms:W3CDTF">2021-01-06T20:41:11Z</dcterms:created>
  <dcterms:modified xsi:type="dcterms:W3CDTF">2021-01-21T10:58:36Z</dcterms:modified>
</cp:coreProperties>
</file>