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1" r:id="rId2"/>
    <p:sldId id="257" r:id="rId3"/>
    <p:sldId id="295" r:id="rId4"/>
    <p:sldId id="294" r:id="rId5"/>
    <p:sldId id="297" r:id="rId6"/>
    <p:sldId id="298" r:id="rId7"/>
    <p:sldId id="299" r:id="rId8"/>
    <p:sldId id="300" r:id="rId9"/>
    <p:sldId id="312" r:id="rId10"/>
    <p:sldId id="313" r:id="rId11"/>
    <p:sldId id="314" r:id="rId12"/>
    <p:sldId id="315" r:id="rId13"/>
    <p:sldId id="316" r:id="rId14"/>
    <p:sldId id="317" r:id="rId15"/>
    <p:sldId id="318" r:id="rId16"/>
    <p:sldId id="319" r:id="rId17"/>
    <p:sldId id="301" r:id="rId18"/>
    <p:sldId id="302" r:id="rId19"/>
    <p:sldId id="303" r:id="rId20"/>
    <p:sldId id="304" r:id="rId21"/>
    <p:sldId id="305" r:id="rId22"/>
    <p:sldId id="306" r:id="rId23"/>
    <p:sldId id="307" r:id="rId24"/>
    <p:sldId id="308" r:id="rId25"/>
    <p:sldId id="309" r:id="rId26"/>
    <p:sldId id="310"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8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60DDC7-EF0E-4542-866D-63A523552AF4}" type="datetimeFigureOut">
              <a:rPr lang="es-ES" smtClean="0"/>
              <a:t>13/12/2020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2451B-9C21-41E5-9CDD-B7A1396BAAEA}"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3D4CD-57C8-4BC2-8C9C-07C3AFA5585B}" type="slidenum">
              <a:rPr lang="es-ES"/>
              <a:pPr/>
              <a:t>2</a:t>
            </a:fld>
            <a:endParaRPr lang="es-ES"/>
          </a:p>
        </p:txBody>
      </p:sp>
      <p:sp>
        <p:nvSpPr>
          <p:cNvPr id="22530"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22531"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395F9-C31A-4968-9145-A21400FF3F1A}" type="slidenum">
              <a:rPr lang="es-ES"/>
              <a:pPr/>
              <a:t>12</a:t>
            </a:fld>
            <a:endParaRPr lang="es-ES"/>
          </a:p>
        </p:txBody>
      </p:sp>
      <p:sp>
        <p:nvSpPr>
          <p:cNvPr id="53250"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53251"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7FBAC-7E3D-4869-9AAA-60ECD5E0DF54}" type="slidenum">
              <a:rPr lang="es-ES"/>
              <a:pPr/>
              <a:t>13</a:t>
            </a:fld>
            <a:endParaRPr lang="es-ES"/>
          </a:p>
        </p:txBody>
      </p:sp>
      <p:sp>
        <p:nvSpPr>
          <p:cNvPr id="55298"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55299"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E448B-8400-4C05-BDA7-3CDC2A368129}" type="slidenum">
              <a:rPr lang="es-ES"/>
              <a:pPr/>
              <a:t>14</a:t>
            </a:fld>
            <a:endParaRPr lang="es-ES"/>
          </a:p>
        </p:txBody>
      </p:sp>
      <p:sp>
        <p:nvSpPr>
          <p:cNvPr id="40962"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40963"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30F40-19F7-4E24-B215-B96E8F1BEF2A}" type="slidenum">
              <a:rPr lang="es-ES"/>
              <a:pPr/>
              <a:t>15</a:t>
            </a:fld>
            <a:endParaRPr lang="es-ES"/>
          </a:p>
        </p:txBody>
      </p:sp>
      <p:sp>
        <p:nvSpPr>
          <p:cNvPr id="61442"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1443"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D1CBB-ACE2-4C15-BB3B-C8D60AB6BD58}" type="slidenum">
              <a:rPr lang="es-ES"/>
              <a:pPr/>
              <a:t>16</a:t>
            </a:fld>
            <a:endParaRPr lang="es-ES"/>
          </a:p>
        </p:txBody>
      </p:sp>
      <p:sp>
        <p:nvSpPr>
          <p:cNvPr id="63490"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63491"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87DA8-B7A5-4537-91B1-4EB7EA0DA7B8}" type="slidenum">
              <a:rPr lang="es-ES"/>
              <a:pPr/>
              <a:t>3</a:t>
            </a:fld>
            <a:endParaRPr lang="es-ES"/>
          </a:p>
        </p:txBody>
      </p:sp>
      <p:sp>
        <p:nvSpPr>
          <p:cNvPr id="106498"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106499"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13953-29F2-4DE3-88DA-390D75D920BE}" type="slidenum">
              <a:rPr lang="es-ES"/>
              <a:pPr/>
              <a:t>5</a:t>
            </a:fld>
            <a:endParaRPr lang="es-ES"/>
          </a:p>
        </p:txBody>
      </p:sp>
      <p:sp>
        <p:nvSpPr>
          <p:cNvPr id="53250"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53251"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2F41F-E2D4-4262-A6DD-1AEC00720F09}" type="slidenum">
              <a:rPr lang="es-ES"/>
              <a:pPr/>
              <a:t>6</a:t>
            </a:fld>
            <a:endParaRPr lang="es-ES"/>
          </a:p>
        </p:txBody>
      </p:sp>
      <p:sp>
        <p:nvSpPr>
          <p:cNvPr id="102402"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102403"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0F898-387B-405D-8836-F5C6D6FE973C}" type="slidenum">
              <a:rPr lang="es-ES"/>
              <a:pPr/>
              <a:t>7</a:t>
            </a:fld>
            <a:endParaRPr lang="es-ES"/>
          </a:p>
        </p:txBody>
      </p:sp>
      <p:sp>
        <p:nvSpPr>
          <p:cNvPr id="55298" name="Text Box 2"/>
          <p:cNvSpPr txBox="1">
            <a:spLocks noChangeArrowheads="1"/>
          </p:cNvSpPr>
          <p:nvPr/>
        </p:nvSpPr>
        <p:spPr bwMode="auto">
          <a:xfrm>
            <a:off x="925513" y="685800"/>
            <a:ext cx="5008562"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55299"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60F39-F721-4AFE-BAC6-C704373960E5}" type="slidenum">
              <a:rPr lang="es-ES"/>
              <a:pPr/>
              <a:t>8</a:t>
            </a:fld>
            <a:endParaRPr lang="es-ES"/>
          </a:p>
        </p:txBody>
      </p:sp>
      <p:sp>
        <p:nvSpPr>
          <p:cNvPr id="57346" name="Text Box 2"/>
          <p:cNvSpPr txBox="1">
            <a:spLocks noChangeArrowheads="1"/>
          </p:cNvSpPr>
          <p:nvPr/>
        </p:nvSpPr>
        <p:spPr bwMode="auto">
          <a:xfrm>
            <a:off x="925513" y="685800"/>
            <a:ext cx="5008562"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57347"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C8BD3-3B9E-45EB-A9A6-D229BB34897D}" type="slidenum">
              <a:rPr lang="es-ES"/>
              <a:pPr/>
              <a:t>9</a:t>
            </a:fld>
            <a:endParaRPr lang="es-ES"/>
          </a:p>
        </p:txBody>
      </p:sp>
      <p:sp>
        <p:nvSpPr>
          <p:cNvPr id="34818"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34819"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2D75D-2AC5-43ED-A433-AA97A929504B}" type="slidenum">
              <a:rPr lang="es-ES"/>
              <a:pPr/>
              <a:t>10</a:t>
            </a:fld>
            <a:endParaRPr lang="es-ES"/>
          </a:p>
        </p:txBody>
      </p:sp>
      <p:sp>
        <p:nvSpPr>
          <p:cNvPr id="36866" name="Text Box 2"/>
          <p:cNvSpPr txBox="1">
            <a:spLocks noChangeArrowheads="1"/>
          </p:cNvSpPr>
          <p:nvPr/>
        </p:nvSpPr>
        <p:spPr bwMode="auto">
          <a:xfrm>
            <a:off x="923925" y="685800"/>
            <a:ext cx="5011738"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36867"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B66E0-7FF5-4929-950D-C9BB242BF6EB}" type="slidenum">
              <a:rPr lang="es-ES"/>
              <a:pPr/>
              <a:t>11</a:t>
            </a:fld>
            <a:endParaRPr lang="es-ES"/>
          </a:p>
        </p:txBody>
      </p:sp>
      <p:sp>
        <p:nvSpPr>
          <p:cNvPr id="38914" name="Text Box 2"/>
          <p:cNvSpPr txBox="1">
            <a:spLocks noChangeArrowheads="1"/>
          </p:cNvSpPr>
          <p:nvPr/>
        </p:nvSpPr>
        <p:spPr bwMode="auto">
          <a:xfrm>
            <a:off x="925513" y="685800"/>
            <a:ext cx="5008562" cy="3430588"/>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38915" name="Rectangle 3"/>
          <p:cNvSpPr txBox="1">
            <a:spLocks noChangeArrowheads="1"/>
          </p:cNvSpPr>
          <p:nvPr>
            <p:ph type="body"/>
          </p:nvPr>
        </p:nvSpPr>
        <p:spPr>
          <a:xfrm>
            <a:off x="685800" y="4343400"/>
            <a:ext cx="5487988" cy="4116388"/>
          </a:xfrm>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30ADECC3-EBE6-47D3-8C7F-6F133E4222E4}"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E2BB15-6A1A-4FCE-AA71-E8F72DDB84A4}" type="datetimeFigureOut">
              <a:rPr lang="es-ES" smtClean="0"/>
              <a:t>13/12/2020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F6EE0B-63A8-413E-AFBB-959CEE0E47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2BB15-6A1A-4FCE-AA71-E8F72DDB84A4}" type="datetimeFigureOut">
              <a:rPr lang="es-ES" smtClean="0"/>
              <a:t>13/12/2020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6EE0B-63A8-413E-AFBB-959CEE0E47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CAcQjRxqFQoTCMGNud714MgCFQO6FAodLNMAIg&amp;url=http%3A%2F%2Fopenkratia.blogspot.com%2F2013%2F08%2Fperiodo-absolutista-1814-1820-fernando.html&amp;psig=AFQjCNH59xZVP1Nd0nkHx5yPAwG-5dUHsA&amp;ust=1445975788360451" TargetMode="External"/><Relationship Id="rId3" Type="http://schemas.openxmlformats.org/officeDocument/2006/relationships/hyperlink" Target="http://www.google.es/url?sa=i&amp;rct=j&amp;q=&amp;esrc=s&amp;source=images&amp;cd=&amp;cad=rja&amp;uact=8&amp;ved=0CAcQjRxqFQoTCKH_vZH14MgCFUluFAodx0EKTw&amp;url=http%3A%2F%2Finformacionimagenes.com%2Finformacion-y-frases-celebres-de-simon-bolivar%2F&amp;bvm=bv.105841590,d.d24&amp;psig=AFQjCNFQWzFiB324DdwL7cV14XRhvauS6Q&amp;ust=1445975616386282" TargetMode="External"/><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www.google.es/url?sa=i&amp;rct=j&amp;q=&amp;esrc=s&amp;source=images&amp;cd=&amp;cad=rja&amp;uact=8&amp;ved=0CAcQjRxqFQoTCJ6t58v14MgCFYRyFAod1RAM3A&amp;url=http%3A%2F%2Fwww.curriculumenlineamineduc.cl%2F605%2Fw3-propertyvalue-63773.html&amp;psig=AFQjCNHFNjslhluSLyntfBh4SrX6wvOYpQ&amp;ust=1445975749649825" TargetMode="Externa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5.xml"/><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slide" Target="slide2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RESTAURACIÓN Y REVOLUCIONES BURGUESAS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633788" y="5083175"/>
            <a:ext cx="3689350"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La expansión económica y la unión comercial</a:t>
            </a:r>
          </a:p>
        </p:txBody>
      </p:sp>
      <p:sp>
        <p:nvSpPr>
          <p:cNvPr id="35843" name="Rectangle 3"/>
          <p:cNvSpPr>
            <a:spLocks noChangeArrowheads="1"/>
          </p:cNvSpPr>
          <p:nvPr/>
        </p:nvSpPr>
        <p:spPr bwMode="auto">
          <a:xfrm>
            <a:off x="147638" y="1541463"/>
            <a:ext cx="355600" cy="4471987"/>
          </a:xfrm>
          <a:prstGeom prst="rect">
            <a:avLst/>
          </a:prstGeom>
          <a:solidFill>
            <a:srgbClr val="FFCC99"/>
          </a:solidFill>
          <a:ln w="9525">
            <a:noFill/>
            <a:round/>
            <a:headEnd/>
            <a:tailEnd/>
          </a:ln>
          <a:effectLst/>
        </p:spPr>
        <p:txBody>
          <a:bodyPr wrap="none" anchor="ctr"/>
          <a:lstStyle/>
          <a:p>
            <a:endParaRPr lang="es-ES"/>
          </a:p>
        </p:txBody>
      </p:sp>
      <p:sp>
        <p:nvSpPr>
          <p:cNvPr id="35844" name="Text Box 4"/>
          <p:cNvSpPr txBox="1">
            <a:spLocks noChangeArrowheads="1"/>
          </p:cNvSpPr>
          <p:nvPr/>
        </p:nvSpPr>
        <p:spPr bwMode="auto">
          <a:xfrm>
            <a:off x="261938" y="573088"/>
            <a:ext cx="741045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6.- Los nacionalismos (1848-1871)</a:t>
            </a:r>
            <a:r>
              <a:rPr lang="ar-SA" b="1">
                <a:solidFill>
                  <a:srgbClr val="B4007C"/>
                </a:solidFill>
              </a:rPr>
              <a:t>‏</a:t>
            </a:r>
            <a:endParaRPr lang="en-GB" b="1">
              <a:solidFill>
                <a:srgbClr val="B4007C"/>
              </a:solidFill>
            </a:endParaRPr>
          </a:p>
        </p:txBody>
      </p:sp>
      <p:sp>
        <p:nvSpPr>
          <p:cNvPr id="35845" name="Text Box 5"/>
          <p:cNvSpPr txBox="1">
            <a:spLocks noChangeArrowheads="1"/>
          </p:cNvSpPr>
          <p:nvPr/>
        </p:nvSpPr>
        <p:spPr bwMode="auto">
          <a:xfrm>
            <a:off x="150813" y="949325"/>
            <a:ext cx="4516437"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El nacionalismo en la Europa del siglo XIX </a:t>
            </a:r>
          </a:p>
        </p:txBody>
      </p:sp>
      <p:sp>
        <p:nvSpPr>
          <p:cNvPr id="35846" name="Line 6"/>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35847" name="Oval 7"/>
          <p:cNvSpPr>
            <a:spLocks noChangeArrowheads="1"/>
          </p:cNvSpPr>
          <p:nvPr/>
        </p:nvSpPr>
        <p:spPr bwMode="auto">
          <a:xfrm>
            <a:off x="604838" y="1730375"/>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5848" name="Text Box 8"/>
          <p:cNvSpPr txBox="1">
            <a:spLocks noChangeArrowheads="1"/>
          </p:cNvSpPr>
          <p:nvPr/>
        </p:nvSpPr>
        <p:spPr bwMode="auto">
          <a:xfrm>
            <a:off x="739775" y="1608138"/>
            <a:ext cx="2395538" cy="306387"/>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El sentimiento nacional</a:t>
            </a:r>
          </a:p>
        </p:txBody>
      </p:sp>
      <p:grpSp>
        <p:nvGrpSpPr>
          <p:cNvPr id="2" name="Group 9"/>
          <p:cNvGrpSpPr>
            <a:grpSpLocks/>
          </p:cNvGrpSpPr>
          <p:nvPr/>
        </p:nvGrpSpPr>
        <p:grpSpPr bwMode="auto">
          <a:xfrm>
            <a:off x="5892800" y="4927600"/>
            <a:ext cx="657225" cy="230188"/>
            <a:chOff x="3712" y="3104"/>
            <a:chExt cx="414" cy="145"/>
          </a:xfrm>
        </p:grpSpPr>
        <p:sp>
          <p:nvSpPr>
            <p:cNvPr id="35850" name="AutoShape 10">
              <a:hlinkClick r:id="rId3" action="ppaction://hlinksldjump"/>
            </p:cNvPr>
            <p:cNvSpPr>
              <a:spLocks noChangeArrowheads="1"/>
            </p:cNvSpPr>
            <p:nvPr/>
          </p:nvSpPr>
          <p:spPr bwMode="auto">
            <a:xfrm>
              <a:off x="3760" y="3131"/>
              <a:ext cx="367" cy="86"/>
            </a:xfrm>
            <a:prstGeom prst="homePlate">
              <a:avLst>
                <a:gd name="adj" fmla="val 106686"/>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5851" name="Text Box 11">
              <a:hlinkClick r:id="rId3" action="ppaction://hlinksldjump"/>
            </p:cNvPr>
            <p:cNvSpPr txBox="1">
              <a:spLocks noChangeArrowheads="1"/>
            </p:cNvSpPr>
            <p:nvPr/>
          </p:nvSpPr>
          <p:spPr bwMode="auto">
            <a:xfrm>
              <a:off x="3712" y="3104"/>
              <a:ext cx="349" cy="146"/>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000000"/>
                  </a:solidFill>
                </a:rPr>
                <a:t>DOC. 29</a:t>
              </a:r>
            </a:p>
          </p:txBody>
        </p:sp>
      </p:grpSp>
      <p:grpSp>
        <p:nvGrpSpPr>
          <p:cNvPr id="3" name="Group 12"/>
          <p:cNvGrpSpPr>
            <a:grpSpLocks/>
          </p:cNvGrpSpPr>
          <p:nvPr/>
        </p:nvGrpSpPr>
        <p:grpSpPr bwMode="auto">
          <a:xfrm>
            <a:off x="3686175" y="4922838"/>
            <a:ext cx="657225" cy="230187"/>
            <a:chOff x="2322" y="3101"/>
            <a:chExt cx="414" cy="145"/>
          </a:xfrm>
        </p:grpSpPr>
        <p:sp>
          <p:nvSpPr>
            <p:cNvPr id="35853" name="AutoShape 13">
              <a:hlinkClick r:id="" action="ppaction://noaction"/>
            </p:cNvPr>
            <p:cNvSpPr>
              <a:spLocks noChangeArrowheads="1"/>
            </p:cNvSpPr>
            <p:nvPr/>
          </p:nvSpPr>
          <p:spPr bwMode="auto">
            <a:xfrm>
              <a:off x="2370" y="3128"/>
              <a:ext cx="367" cy="86"/>
            </a:xfrm>
            <a:prstGeom prst="homePlate">
              <a:avLst>
                <a:gd name="adj" fmla="val 106686"/>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5854" name="Text Box 14">
              <a:hlinkClick r:id="rId4" action="ppaction://hlinksldjump"/>
            </p:cNvPr>
            <p:cNvSpPr txBox="1">
              <a:spLocks noChangeArrowheads="1"/>
            </p:cNvSpPr>
            <p:nvPr/>
          </p:nvSpPr>
          <p:spPr bwMode="auto">
            <a:xfrm>
              <a:off x="2322" y="3101"/>
              <a:ext cx="349" cy="146"/>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000000"/>
                  </a:solidFill>
                </a:rPr>
                <a:t>DOC. 34</a:t>
              </a:r>
            </a:p>
          </p:txBody>
        </p:sp>
      </p:grpSp>
      <p:sp>
        <p:nvSpPr>
          <p:cNvPr id="35855" name="Rectangle 15"/>
          <p:cNvSpPr>
            <a:spLocks noChangeArrowheads="1"/>
          </p:cNvSpPr>
          <p:nvPr/>
        </p:nvSpPr>
        <p:spPr bwMode="auto">
          <a:xfrm>
            <a:off x="663575" y="1989138"/>
            <a:ext cx="1760538" cy="687387"/>
          </a:xfrm>
          <a:prstGeom prst="rect">
            <a:avLst/>
          </a:prstGeom>
          <a:noFill/>
          <a:ln w="9525">
            <a:noFill/>
            <a:round/>
            <a:headEnd/>
            <a:tailEnd/>
          </a:ln>
          <a:effectLst/>
        </p:spPr>
        <p:txBody>
          <a:bodyPr lIns="90000" tIns="46800" rIns="90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se desarrolló en el siglo XIX por diversas causas </a:t>
            </a:r>
          </a:p>
        </p:txBody>
      </p:sp>
      <p:grpSp>
        <p:nvGrpSpPr>
          <p:cNvPr id="4" name="Group 16"/>
          <p:cNvGrpSpPr>
            <a:grpSpLocks/>
          </p:cNvGrpSpPr>
          <p:nvPr/>
        </p:nvGrpSpPr>
        <p:grpSpPr bwMode="auto">
          <a:xfrm>
            <a:off x="2297113" y="1938338"/>
            <a:ext cx="344487" cy="406400"/>
            <a:chOff x="1447" y="1221"/>
            <a:chExt cx="217" cy="256"/>
          </a:xfrm>
        </p:grpSpPr>
        <p:sp>
          <p:nvSpPr>
            <p:cNvPr id="35857" name="Line 17"/>
            <p:cNvSpPr>
              <a:spLocks noChangeShapeType="1"/>
            </p:cNvSpPr>
            <p:nvPr/>
          </p:nvSpPr>
          <p:spPr bwMode="auto">
            <a:xfrm>
              <a:off x="1447" y="1221"/>
              <a:ext cx="1" cy="248"/>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5858" name="Line 18"/>
            <p:cNvSpPr>
              <a:spLocks noChangeShapeType="1"/>
            </p:cNvSpPr>
            <p:nvPr/>
          </p:nvSpPr>
          <p:spPr bwMode="auto">
            <a:xfrm>
              <a:off x="1447" y="1478"/>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5859" name="Text Box 19"/>
          <p:cNvSpPr txBox="1">
            <a:spLocks noChangeArrowheads="1"/>
          </p:cNvSpPr>
          <p:nvPr/>
        </p:nvSpPr>
        <p:spPr bwMode="auto">
          <a:xfrm>
            <a:off x="2646363" y="1952625"/>
            <a:ext cx="5911850" cy="1084263"/>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Por la </a:t>
            </a:r>
            <a:r>
              <a:rPr lang="en-GB" sz="1300" b="1" i="1" u="sng">
                <a:solidFill>
                  <a:srgbClr val="000000"/>
                </a:solidFill>
              </a:rPr>
              <a:t>ocupación napoleónica</a:t>
            </a:r>
            <a:r>
              <a:rPr lang="en-GB" sz="1300" i="1">
                <a:solidFill>
                  <a:srgbClr val="000000"/>
                </a:solidFill>
              </a:rPr>
              <a:t> que provocó una fuerte oposición nacional</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La influencia del </a:t>
            </a:r>
            <a:r>
              <a:rPr lang="en-GB" sz="1300" b="1" i="1" u="sng">
                <a:solidFill>
                  <a:srgbClr val="000000"/>
                </a:solidFill>
              </a:rPr>
              <a:t>Romanticismo</a:t>
            </a:r>
            <a:r>
              <a:rPr lang="en-GB" sz="1300" i="1">
                <a:solidFill>
                  <a:srgbClr val="000000"/>
                </a:solidFill>
              </a:rPr>
              <a:t> por su exaltación de la identidad propia: una lengua, una cultura, una historia o una religión comunes</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Por la </a:t>
            </a:r>
            <a:r>
              <a:rPr lang="en-GB" sz="1300" b="1" i="1" u="sng">
                <a:solidFill>
                  <a:srgbClr val="000000"/>
                </a:solidFill>
              </a:rPr>
              <a:t>lucha contra los</a:t>
            </a:r>
            <a:r>
              <a:rPr lang="en-GB" sz="1300" i="1" u="sng">
                <a:solidFill>
                  <a:srgbClr val="000000"/>
                </a:solidFill>
              </a:rPr>
              <a:t> </a:t>
            </a:r>
            <a:r>
              <a:rPr lang="en-GB" sz="1300" b="1" i="1" u="sng">
                <a:solidFill>
                  <a:srgbClr val="000000"/>
                </a:solidFill>
              </a:rPr>
              <a:t>Estados opresores</a:t>
            </a:r>
            <a:r>
              <a:rPr lang="en-GB" sz="1300" i="1">
                <a:solidFill>
                  <a:srgbClr val="000000"/>
                </a:solidFill>
              </a:rPr>
              <a:t> surgidos tras el Congreso de Viena (1815)</a:t>
            </a:r>
            <a:r>
              <a:rPr lang="ar-SA" sz="1300" i="1">
                <a:solidFill>
                  <a:srgbClr val="000000"/>
                </a:solidFill>
              </a:rPr>
              <a:t>‏</a:t>
            </a:r>
            <a:endParaRPr lang="en-GB" sz="1300" i="1">
              <a:solidFill>
                <a:srgbClr val="000000"/>
              </a:solidFill>
            </a:endParaRPr>
          </a:p>
        </p:txBody>
      </p:sp>
      <p:sp>
        <p:nvSpPr>
          <p:cNvPr id="35860" name="Oval 20"/>
          <p:cNvSpPr>
            <a:spLocks noChangeArrowheads="1"/>
          </p:cNvSpPr>
          <p:nvPr/>
        </p:nvSpPr>
        <p:spPr bwMode="auto">
          <a:xfrm>
            <a:off x="612775" y="309880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5861" name="Text Box 21"/>
          <p:cNvSpPr txBox="1">
            <a:spLocks noChangeArrowheads="1"/>
          </p:cNvSpPr>
          <p:nvPr/>
        </p:nvSpPr>
        <p:spPr bwMode="auto">
          <a:xfrm>
            <a:off x="792163" y="3011488"/>
            <a:ext cx="1866900" cy="520700"/>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Hubo dos tipos de nacionalismos</a:t>
            </a:r>
          </a:p>
        </p:txBody>
      </p:sp>
      <p:sp>
        <p:nvSpPr>
          <p:cNvPr id="35862" name="Rectangle 22"/>
          <p:cNvSpPr>
            <a:spLocks noChangeArrowheads="1"/>
          </p:cNvSpPr>
          <p:nvPr/>
        </p:nvSpPr>
        <p:spPr bwMode="auto">
          <a:xfrm>
            <a:off x="2252663" y="3333750"/>
            <a:ext cx="111125" cy="1176338"/>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35863" name="Text Box 23"/>
          <p:cNvSpPr txBox="1">
            <a:spLocks noChangeArrowheads="1"/>
          </p:cNvSpPr>
          <p:nvPr/>
        </p:nvSpPr>
        <p:spPr bwMode="auto">
          <a:xfrm>
            <a:off x="2540000" y="3255963"/>
            <a:ext cx="21748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Nacionalismo disgregador</a:t>
            </a:r>
          </a:p>
        </p:txBody>
      </p:sp>
      <p:sp>
        <p:nvSpPr>
          <p:cNvPr id="35864" name="AutoShape 24"/>
          <p:cNvSpPr>
            <a:spLocks noChangeArrowheads="1"/>
          </p:cNvSpPr>
          <p:nvPr/>
        </p:nvSpPr>
        <p:spPr bwMode="auto">
          <a:xfrm>
            <a:off x="2309813" y="3332163"/>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5" name="Group 25"/>
          <p:cNvGrpSpPr>
            <a:grpSpLocks/>
          </p:cNvGrpSpPr>
          <p:nvPr/>
        </p:nvGrpSpPr>
        <p:grpSpPr bwMode="auto">
          <a:xfrm>
            <a:off x="2938463" y="3509963"/>
            <a:ext cx="344487" cy="244475"/>
            <a:chOff x="1851" y="2211"/>
            <a:chExt cx="217" cy="154"/>
          </a:xfrm>
        </p:grpSpPr>
        <p:sp>
          <p:nvSpPr>
            <p:cNvPr id="35866" name="Line 26"/>
            <p:cNvSpPr>
              <a:spLocks noChangeShapeType="1"/>
            </p:cNvSpPr>
            <p:nvPr/>
          </p:nvSpPr>
          <p:spPr bwMode="auto">
            <a:xfrm>
              <a:off x="1851" y="2211"/>
              <a:ext cx="1" cy="149"/>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5867" name="Line 27"/>
            <p:cNvSpPr>
              <a:spLocks noChangeShapeType="1"/>
            </p:cNvSpPr>
            <p:nvPr/>
          </p:nvSpPr>
          <p:spPr bwMode="auto">
            <a:xfrm>
              <a:off x="1851" y="2366"/>
              <a:ext cx="218"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5868" name="Text Box 28"/>
          <p:cNvSpPr txBox="1">
            <a:spLocks noChangeArrowheads="1"/>
          </p:cNvSpPr>
          <p:nvPr/>
        </p:nvSpPr>
        <p:spPr bwMode="auto">
          <a:xfrm>
            <a:off x="3305175" y="3514725"/>
            <a:ext cx="4387850" cy="292100"/>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Separarse y formar su propio Estado (Bélgica o Grecia)</a:t>
            </a:r>
            <a:r>
              <a:rPr lang="ar-SA" sz="1300" i="1">
                <a:solidFill>
                  <a:srgbClr val="000000"/>
                </a:solidFill>
              </a:rPr>
              <a:t>‏</a:t>
            </a:r>
            <a:endParaRPr lang="en-GB" sz="1300" i="1">
              <a:solidFill>
                <a:srgbClr val="000000"/>
              </a:solidFill>
            </a:endParaRPr>
          </a:p>
        </p:txBody>
      </p:sp>
      <p:sp>
        <p:nvSpPr>
          <p:cNvPr id="35869" name="Text Box 29"/>
          <p:cNvSpPr txBox="1">
            <a:spLocks noChangeArrowheads="1"/>
          </p:cNvSpPr>
          <p:nvPr/>
        </p:nvSpPr>
        <p:spPr bwMode="auto">
          <a:xfrm>
            <a:off x="2546350" y="3863975"/>
            <a:ext cx="2019300"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Nacionalismo unificador</a:t>
            </a:r>
          </a:p>
        </p:txBody>
      </p:sp>
      <p:sp>
        <p:nvSpPr>
          <p:cNvPr id="35870" name="AutoShape 30"/>
          <p:cNvSpPr>
            <a:spLocks noChangeArrowheads="1"/>
          </p:cNvSpPr>
          <p:nvPr/>
        </p:nvSpPr>
        <p:spPr bwMode="auto">
          <a:xfrm>
            <a:off x="2319338" y="3897313"/>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6" name="Group 31"/>
          <p:cNvGrpSpPr>
            <a:grpSpLocks/>
          </p:cNvGrpSpPr>
          <p:nvPr/>
        </p:nvGrpSpPr>
        <p:grpSpPr bwMode="auto">
          <a:xfrm>
            <a:off x="2884488" y="4137025"/>
            <a:ext cx="344487" cy="244475"/>
            <a:chOff x="1817" y="2606"/>
            <a:chExt cx="217" cy="154"/>
          </a:xfrm>
        </p:grpSpPr>
        <p:sp>
          <p:nvSpPr>
            <p:cNvPr id="35872" name="Line 32"/>
            <p:cNvSpPr>
              <a:spLocks noChangeShapeType="1"/>
            </p:cNvSpPr>
            <p:nvPr/>
          </p:nvSpPr>
          <p:spPr bwMode="auto">
            <a:xfrm>
              <a:off x="1817" y="2606"/>
              <a:ext cx="1" cy="149"/>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5873" name="Line 33"/>
            <p:cNvSpPr>
              <a:spLocks noChangeShapeType="1"/>
            </p:cNvSpPr>
            <p:nvPr/>
          </p:nvSpPr>
          <p:spPr bwMode="auto">
            <a:xfrm>
              <a:off x="1817" y="2761"/>
              <a:ext cx="218"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5874" name="Text Box 34"/>
          <p:cNvSpPr txBox="1">
            <a:spLocks noChangeArrowheads="1"/>
          </p:cNvSpPr>
          <p:nvPr/>
        </p:nvSpPr>
        <p:spPr bwMode="auto">
          <a:xfrm>
            <a:off x="3278188" y="4168775"/>
            <a:ext cx="4387850" cy="292100"/>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Unirse en un Estado-nación (</a:t>
            </a:r>
            <a:r>
              <a:rPr lang="en-GB" sz="1300" b="1" i="1">
                <a:solidFill>
                  <a:srgbClr val="000000"/>
                </a:solidFill>
              </a:rPr>
              <a:t>Italia, Alemania</a:t>
            </a:r>
            <a:r>
              <a:rPr lang="en-GB" sz="1300" i="1">
                <a:solidFill>
                  <a:srgbClr val="000000"/>
                </a:solidFill>
              </a:rPr>
              <a:t>)</a:t>
            </a:r>
            <a:r>
              <a:rPr lang="ar-SA" sz="1300" i="1">
                <a:solidFill>
                  <a:srgbClr val="000000"/>
                </a:solidFill>
              </a:rPr>
              <a:t>‏</a:t>
            </a:r>
            <a:endParaRPr lang="en-GB" sz="1300" i="1">
              <a:solidFill>
                <a:srgbClr val="000000"/>
              </a:solidFill>
            </a:endParaRPr>
          </a:p>
        </p:txBody>
      </p:sp>
      <p:sp>
        <p:nvSpPr>
          <p:cNvPr id="35875" name="Text Box 35"/>
          <p:cNvSpPr txBox="1">
            <a:spLocks noChangeArrowheads="1"/>
          </p:cNvSpPr>
          <p:nvPr/>
        </p:nvSpPr>
        <p:spPr bwMode="auto">
          <a:xfrm>
            <a:off x="1250950" y="4737100"/>
            <a:ext cx="2030413" cy="490538"/>
          </a:xfrm>
          <a:prstGeom prst="rect">
            <a:avLst/>
          </a:prstGeom>
          <a:solidFill>
            <a:srgbClr val="FFFFFF"/>
          </a:solidFill>
          <a:ln w="9525">
            <a:noFill/>
            <a:round/>
            <a:headEnd/>
            <a:tailEnd/>
          </a:ln>
          <a:effectLst/>
        </p:spPr>
        <p:txBody>
          <a:bodyPr lIns="90000" tIns="46800" rIns="18000" bIns="46800">
            <a:spAutoFit/>
          </a:bodyPr>
          <a:lstStyle/>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Con unas características comunes</a:t>
            </a:r>
          </a:p>
        </p:txBody>
      </p:sp>
      <p:sp>
        <p:nvSpPr>
          <p:cNvPr id="35876" name="Rectangle 36"/>
          <p:cNvSpPr>
            <a:spLocks noChangeArrowheads="1"/>
          </p:cNvSpPr>
          <p:nvPr/>
        </p:nvSpPr>
        <p:spPr bwMode="auto">
          <a:xfrm>
            <a:off x="3328988" y="4446588"/>
            <a:ext cx="101600" cy="1733550"/>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35877" name="Text Box 37"/>
          <p:cNvSpPr txBox="1">
            <a:spLocks noChangeArrowheads="1"/>
          </p:cNvSpPr>
          <p:nvPr/>
        </p:nvSpPr>
        <p:spPr bwMode="auto">
          <a:xfrm>
            <a:off x="3635375" y="4511675"/>
            <a:ext cx="4497388" cy="490538"/>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La ocupación francesa despertó el sentimiento nacional</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(Fichte o Herder a Alemania y Mazzini o Gioberti a Italia)</a:t>
            </a:r>
            <a:r>
              <a:rPr lang="ar-SA" sz="1300" i="1">
                <a:solidFill>
                  <a:srgbClr val="000000"/>
                </a:solidFill>
              </a:rPr>
              <a:t>‏</a:t>
            </a:r>
            <a:endParaRPr lang="en-GB" sz="1300" i="1">
              <a:solidFill>
                <a:srgbClr val="000000"/>
              </a:solidFill>
            </a:endParaRPr>
          </a:p>
        </p:txBody>
      </p:sp>
      <p:sp>
        <p:nvSpPr>
          <p:cNvPr id="35878" name="AutoShape 38"/>
          <p:cNvSpPr>
            <a:spLocks noChangeArrowheads="1"/>
          </p:cNvSpPr>
          <p:nvPr/>
        </p:nvSpPr>
        <p:spPr bwMode="auto">
          <a:xfrm>
            <a:off x="3394075" y="4597400"/>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5879" name="AutoShape 39"/>
          <p:cNvSpPr>
            <a:spLocks noChangeArrowheads="1"/>
          </p:cNvSpPr>
          <p:nvPr/>
        </p:nvSpPr>
        <p:spPr bwMode="auto">
          <a:xfrm>
            <a:off x="3403600" y="5141913"/>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5880" name="Text Box 40"/>
          <p:cNvSpPr txBox="1">
            <a:spLocks noChangeArrowheads="1"/>
          </p:cNvSpPr>
          <p:nvPr/>
        </p:nvSpPr>
        <p:spPr bwMode="auto">
          <a:xfrm>
            <a:off x="3611563" y="5362575"/>
            <a:ext cx="4767262" cy="490538"/>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La formación de movimientos  de jóvenes patriotas románticos </a:t>
            </a:r>
            <a:r>
              <a:rPr lang="en-GB" sz="1300">
                <a:solidFill>
                  <a:srgbClr val="000000"/>
                </a:solidFill>
              </a:rPr>
              <a:t>(</a:t>
            </a:r>
            <a:r>
              <a:rPr lang="en-GB" sz="1300" i="1">
                <a:solidFill>
                  <a:srgbClr val="000000"/>
                </a:solidFill>
              </a:rPr>
              <a:t>Joven Alemania, Joven Italia</a:t>
            </a:r>
            <a:r>
              <a:rPr lang="en-GB" sz="1300">
                <a:solidFill>
                  <a:srgbClr val="000000"/>
                </a:solidFill>
              </a:rPr>
              <a:t>)</a:t>
            </a:r>
            <a:r>
              <a:rPr lang="ar-SA" sz="1300">
                <a:solidFill>
                  <a:srgbClr val="000000"/>
                </a:solidFill>
              </a:rPr>
              <a:t>‏</a:t>
            </a:r>
            <a:endParaRPr lang="en-GB" sz="1300">
              <a:solidFill>
                <a:srgbClr val="000000"/>
              </a:solidFill>
            </a:endParaRPr>
          </a:p>
        </p:txBody>
      </p:sp>
      <p:sp>
        <p:nvSpPr>
          <p:cNvPr id="35881" name="AutoShape 41"/>
          <p:cNvSpPr>
            <a:spLocks noChangeArrowheads="1"/>
          </p:cNvSpPr>
          <p:nvPr/>
        </p:nvSpPr>
        <p:spPr bwMode="auto">
          <a:xfrm>
            <a:off x="3403600" y="5403850"/>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5882" name="Text Box 42"/>
          <p:cNvSpPr txBox="1">
            <a:spLocks noChangeArrowheads="1"/>
          </p:cNvSpPr>
          <p:nvPr/>
        </p:nvSpPr>
        <p:spPr bwMode="auto">
          <a:xfrm>
            <a:off x="3590925" y="5827713"/>
            <a:ext cx="5434013" cy="490537"/>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La determinación de las monarquías de Piamonte (Víctor Manuel II) y de Prusia (Guillermo I) y sus ministros (Cavour y Bismarck)</a:t>
            </a:r>
            <a:r>
              <a:rPr lang="ar-SA" sz="1300" b="1" u="sng">
                <a:solidFill>
                  <a:srgbClr val="000000"/>
                </a:solidFill>
              </a:rPr>
              <a:t>‏</a:t>
            </a:r>
            <a:endParaRPr lang="en-GB" sz="1300" b="1" u="sng">
              <a:solidFill>
                <a:srgbClr val="000000"/>
              </a:solidFill>
            </a:endParaRPr>
          </a:p>
        </p:txBody>
      </p:sp>
      <p:sp>
        <p:nvSpPr>
          <p:cNvPr id="35883" name="AutoShape 43"/>
          <p:cNvSpPr>
            <a:spLocks noChangeArrowheads="1"/>
          </p:cNvSpPr>
          <p:nvPr/>
        </p:nvSpPr>
        <p:spPr bwMode="auto">
          <a:xfrm>
            <a:off x="3386138" y="5886450"/>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35845"/>
                                        </p:tgtEl>
                                        <p:attrNameLst>
                                          <p:attrName>style.visibility</p:attrName>
                                        </p:attrNameLst>
                                      </p:cBhvr>
                                      <p:to>
                                        <p:strVal val="visible"/>
                                      </p:to>
                                    </p:set>
                                    <p:anim calcmode="lin" valueType="num">
                                      <p:cBhvr additive="repl">
                                        <p:cTn id="7" dur="500" fill="hold"/>
                                        <p:tgtEl>
                                          <p:spTgt spid="35845"/>
                                        </p:tgtEl>
                                        <p:attrNameLst>
                                          <p:attrName>ppt_x</p:attrName>
                                        </p:attrNameLst>
                                      </p:cBhvr>
                                      <p:tavLst>
                                        <p:tav tm="100000">
                                          <p:val>
                                            <p:strVal val="#ppt_x"/>
                                          </p:val>
                                        </p:tav>
                                        <p:tav>
                                          <p:val>
                                            <p:strVal val="#ppt_x"/>
                                          </p:val>
                                        </p:tav>
                                      </p:tavLst>
                                    </p:anim>
                                    <p:anim calcmode="lin" valueType="num">
                                      <p:cBhvr additive="repl">
                                        <p:cTn id="8" dur="500" fill="hold"/>
                                        <p:tgtEl>
                                          <p:spTgt spid="35845"/>
                                        </p:tgtEl>
                                        <p:attrNameLst>
                                          <p:attrName>ppt_y</p:attrName>
                                        </p:attrNameLst>
                                      </p:cBhvr>
                                      <p:tavLst>
                                        <p:tav tm="100000">
                                          <p:val>
                                            <p:strVal val="#ppt_y-#ppt_h/2"/>
                                          </p:val>
                                        </p:tav>
                                        <p:tav>
                                          <p:val>
                                            <p:strVal val="#ppt_y"/>
                                          </p:val>
                                        </p:tav>
                                      </p:tavLst>
                                    </p:anim>
                                    <p:anim calcmode="lin" valueType="num">
                                      <p:cBhvr additive="repl">
                                        <p:cTn id="9" dur="500" fill="hold"/>
                                        <p:tgtEl>
                                          <p:spTgt spid="35845"/>
                                        </p:tgtEl>
                                        <p:attrNameLst>
                                          <p:attrName>ppt_w</p:attrName>
                                        </p:attrNameLst>
                                      </p:cBhvr>
                                      <p:tavLst>
                                        <p:tav tm="100000">
                                          <p:val>
                                            <p:strVal val="#ppt_w"/>
                                          </p:val>
                                        </p:tav>
                                        <p:tav>
                                          <p:val>
                                            <p:strVal val="#ppt_w"/>
                                          </p:val>
                                        </p:tav>
                                      </p:tavLst>
                                    </p:anim>
                                    <p:anim calcmode="lin" valueType="num">
                                      <p:cBhvr additive="repl">
                                        <p:cTn id="10" dur="500" fill="hold"/>
                                        <p:tgtEl>
                                          <p:spTgt spid="35845"/>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35843"/>
                                        </p:tgtEl>
                                        <p:attrNameLst>
                                          <p:attrName>style.visibility</p:attrName>
                                        </p:attrNameLst>
                                      </p:cBhvr>
                                      <p:to>
                                        <p:strVal val="visible"/>
                                      </p:to>
                                    </p:set>
                                    <p:anim calcmode="lin" valueType="num">
                                      <p:cBhvr additive="repl">
                                        <p:cTn id="13" dur="500" fill="hold"/>
                                        <p:tgtEl>
                                          <p:spTgt spid="35843"/>
                                        </p:tgtEl>
                                        <p:attrNameLst>
                                          <p:attrName>ppt_x</p:attrName>
                                        </p:attrNameLst>
                                      </p:cBhvr>
                                      <p:tavLst>
                                        <p:tav tm="100000">
                                          <p:val>
                                            <p:strVal val="#ppt_x"/>
                                          </p:val>
                                        </p:tav>
                                        <p:tav>
                                          <p:val>
                                            <p:strVal val="#ppt_x"/>
                                          </p:val>
                                        </p:tav>
                                      </p:tavLst>
                                    </p:anim>
                                    <p:anim calcmode="lin" valueType="num">
                                      <p:cBhvr additive="repl">
                                        <p:cTn id="14" dur="500" fill="hold"/>
                                        <p:tgtEl>
                                          <p:spTgt spid="35843"/>
                                        </p:tgtEl>
                                        <p:attrNameLst>
                                          <p:attrName>ppt_y</p:attrName>
                                        </p:attrNameLst>
                                      </p:cBhvr>
                                      <p:tavLst>
                                        <p:tav tm="100000">
                                          <p:val>
                                            <p:strVal val="#ppt_y-#ppt_h/2"/>
                                          </p:val>
                                        </p:tav>
                                        <p:tav>
                                          <p:val>
                                            <p:strVal val="#ppt_y"/>
                                          </p:val>
                                        </p:tav>
                                      </p:tavLst>
                                    </p:anim>
                                    <p:anim calcmode="lin" valueType="num">
                                      <p:cBhvr additive="repl">
                                        <p:cTn id="15" dur="500" fill="hold"/>
                                        <p:tgtEl>
                                          <p:spTgt spid="35843"/>
                                        </p:tgtEl>
                                        <p:attrNameLst>
                                          <p:attrName>ppt_w</p:attrName>
                                        </p:attrNameLst>
                                      </p:cBhvr>
                                      <p:tavLst>
                                        <p:tav tm="100000">
                                          <p:val>
                                            <p:strVal val="#ppt_w"/>
                                          </p:val>
                                        </p:tav>
                                        <p:tav>
                                          <p:val>
                                            <p:strVal val="#ppt_w"/>
                                          </p:val>
                                        </p:tav>
                                      </p:tavLst>
                                    </p:anim>
                                    <p:anim calcmode="lin" valueType="num">
                                      <p:cBhvr additive="repl">
                                        <p:cTn id="16" dur="500" fill="hold"/>
                                        <p:tgtEl>
                                          <p:spTgt spid="35843"/>
                                        </p:tgtEl>
                                        <p:attrNameLst>
                                          <p:attrName>ppt_h</p:attrName>
                                        </p:attrNameLst>
                                      </p:cBhvr>
                                      <p:tavLst>
                                        <p:tav tm="100000">
                                          <p:val>
                                            <p:fltVal val="0"/>
                                          </p:val>
                                        </p:tav>
                                        <p:tav>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fill="hold" grpId="0" nodeType="clickEffect">
                                  <p:stCondLst>
                                    <p:cond delay="0"/>
                                  </p:stCondLst>
                                  <p:childTnLst>
                                    <p:set>
                                      <p:cBhvr additive="repl">
                                        <p:cTn id="20" dur="1" fill="hold">
                                          <p:stCondLst>
                                            <p:cond delay="0"/>
                                          </p:stCondLst>
                                        </p:cTn>
                                        <p:tgtEl>
                                          <p:spTgt spid="35847"/>
                                        </p:tgtEl>
                                        <p:attrNameLst>
                                          <p:attrName>style.visibility</p:attrName>
                                        </p:attrNameLst>
                                      </p:cBhvr>
                                      <p:to>
                                        <p:strVal val="visible"/>
                                      </p:to>
                                    </p:set>
                                    <p:animEffect transition="in" filter="fade">
                                      <p:cBhvr additive="repl">
                                        <p:cTn id="21" dur="2000"/>
                                        <p:tgtEl>
                                          <p:spTgt spid="35847"/>
                                        </p:tgtEl>
                                      </p:cBhvr>
                                    </p:animEffect>
                                  </p:childTnLst>
                                </p:cTn>
                              </p:par>
                            </p:childTnLst>
                          </p:cTn>
                        </p:par>
                        <p:par>
                          <p:cTn id="22" fill="hold">
                            <p:stCondLst>
                              <p:cond delay="2000"/>
                            </p:stCondLst>
                            <p:childTnLst>
                              <p:par>
                                <p:cTn id="23" presetID="10" presetClass="entr" fill="hold" nodeType="afterEffect">
                                  <p:stCondLst>
                                    <p:cond delay="0"/>
                                  </p:stCondLst>
                                  <p:childTnLst>
                                    <p:set>
                                      <p:cBhvr additive="repl">
                                        <p:cTn id="24" dur="1" fill="hold">
                                          <p:stCondLst>
                                            <p:cond delay="0"/>
                                          </p:stCondLst>
                                        </p:cTn>
                                        <p:tgtEl>
                                          <p:spTgt spid="35848"/>
                                        </p:tgtEl>
                                        <p:attrNameLst>
                                          <p:attrName>style.visibility</p:attrName>
                                        </p:attrNameLst>
                                      </p:cBhvr>
                                      <p:to>
                                        <p:strVal val="visible"/>
                                      </p:to>
                                    </p:set>
                                    <p:animEffect transition="in" filter="fade">
                                      <p:cBhvr additive="repl">
                                        <p:cTn id="25" dur="1000"/>
                                        <p:tgtEl>
                                          <p:spTgt spid="35848"/>
                                        </p:tgtEl>
                                      </p:cBhvr>
                                    </p:animEffect>
                                  </p:childTnLst>
                                </p:cTn>
                              </p:par>
                            </p:childTnLst>
                          </p:cTn>
                        </p:par>
                        <p:par>
                          <p:cTn id="26" fill="hold">
                            <p:stCondLst>
                              <p:cond delay="3000"/>
                            </p:stCondLst>
                            <p:childTnLst>
                              <p:par>
                                <p:cTn id="27" presetID="10" presetClass="entr" fill="hold" nodeType="afterEffect">
                                  <p:stCondLst>
                                    <p:cond delay="0"/>
                                  </p:stCondLst>
                                  <p:childTnLst>
                                    <p:set>
                                      <p:cBhvr additive="repl">
                                        <p:cTn id="28" dur="1" fill="hold">
                                          <p:stCondLst>
                                            <p:cond delay="0"/>
                                          </p:stCondLst>
                                        </p:cTn>
                                        <p:tgtEl>
                                          <p:spTgt spid="35855"/>
                                        </p:tgtEl>
                                        <p:attrNameLst>
                                          <p:attrName>style.visibility</p:attrName>
                                        </p:attrNameLst>
                                      </p:cBhvr>
                                      <p:to>
                                        <p:strVal val="visible"/>
                                      </p:to>
                                    </p:set>
                                    <p:animEffect transition="in" filter="fade">
                                      <p:cBhvr additive="repl">
                                        <p:cTn id="29" dur="1000"/>
                                        <p:tgtEl>
                                          <p:spTgt spid="35855"/>
                                        </p:tgtEl>
                                      </p:cBhvr>
                                    </p:animEffect>
                                  </p:childTnLst>
                                </p:cTn>
                              </p:par>
                              <p:par>
                                <p:cTn id="30" presetID="10" presetClass="entr" fill="hold" nodeType="withEffect">
                                  <p:stCondLst>
                                    <p:cond delay="0"/>
                                  </p:stCondLst>
                                  <p:childTnLst>
                                    <p:set>
                                      <p:cBhvr additive="repl">
                                        <p:cTn id="31" dur="1" fill="hold">
                                          <p:stCondLst>
                                            <p:cond delay="0"/>
                                          </p:stCondLst>
                                        </p:cTn>
                                        <p:tgtEl>
                                          <p:spTgt spid="4"/>
                                        </p:tgtEl>
                                        <p:attrNameLst>
                                          <p:attrName>style.visibility</p:attrName>
                                        </p:attrNameLst>
                                      </p:cBhvr>
                                      <p:to>
                                        <p:strVal val="visible"/>
                                      </p:to>
                                    </p:set>
                                    <p:animEffect transition="in" filter="fade">
                                      <p:cBhvr additive="repl">
                                        <p:cTn id="32" dur="1000"/>
                                        <p:tgtEl>
                                          <p:spTgt spid="4"/>
                                        </p:tgtEl>
                                      </p:cBhvr>
                                    </p:animEffect>
                                  </p:childTnLst>
                                </p:cTn>
                              </p:par>
                            </p:childTnLst>
                          </p:cTn>
                        </p:par>
                        <p:par>
                          <p:cTn id="33" fill="hold">
                            <p:stCondLst>
                              <p:cond delay="4000"/>
                            </p:stCondLst>
                            <p:childTnLst>
                              <p:par>
                                <p:cTn id="34" presetID="10" presetClass="entr" fill="hold" nodeType="afterEffect">
                                  <p:stCondLst>
                                    <p:cond delay="0"/>
                                  </p:stCondLst>
                                  <p:childTnLst>
                                    <p:set>
                                      <p:cBhvr additive="repl">
                                        <p:cTn id="35" dur="1" fill="hold">
                                          <p:stCondLst>
                                            <p:cond delay="0"/>
                                          </p:stCondLst>
                                        </p:cTn>
                                        <p:tgtEl>
                                          <p:spTgt spid="35859"/>
                                        </p:tgtEl>
                                        <p:attrNameLst>
                                          <p:attrName>style.visibility</p:attrName>
                                        </p:attrNameLst>
                                      </p:cBhvr>
                                      <p:to>
                                        <p:strVal val="visible"/>
                                      </p:to>
                                    </p:set>
                                    <p:animEffect transition="in" filter="fade">
                                      <p:cBhvr additive="repl">
                                        <p:cTn id="36" dur="1000"/>
                                        <p:tgtEl>
                                          <p:spTgt spid="3585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grpId="0" nodeType="clickEffect">
                                  <p:stCondLst>
                                    <p:cond delay="0"/>
                                  </p:stCondLst>
                                  <p:childTnLst>
                                    <p:set>
                                      <p:cBhvr additive="repl">
                                        <p:cTn id="40" dur="1" fill="hold">
                                          <p:stCondLst>
                                            <p:cond delay="0"/>
                                          </p:stCondLst>
                                        </p:cTn>
                                        <p:tgtEl>
                                          <p:spTgt spid="35860"/>
                                        </p:tgtEl>
                                        <p:attrNameLst>
                                          <p:attrName>style.visibility</p:attrName>
                                        </p:attrNameLst>
                                      </p:cBhvr>
                                      <p:to>
                                        <p:strVal val="visible"/>
                                      </p:to>
                                    </p:set>
                                    <p:animEffect transition="in" filter="fade">
                                      <p:cBhvr additive="repl">
                                        <p:cTn id="41" dur="2000"/>
                                        <p:tgtEl>
                                          <p:spTgt spid="35860"/>
                                        </p:tgtEl>
                                      </p:cBhvr>
                                    </p:animEffect>
                                  </p:childTnLst>
                                </p:cTn>
                              </p:par>
                            </p:childTnLst>
                          </p:cTn>
                        </p:par>
                        <p:par>
                          <p:cTn id="42" fill="hold">
                            <p:stCondLst>
                              <p:cond delay="2000"/>
                            </p:stCondLst>
                            <p:childTnLst>
                              <p:par>
                                <p:cTn id="43" presetID="10" presetClass="entr" fill="hold" nodeType="afterEffect">
                                  <p:stCondLst>
                                    <p:cond delay="0"/>
                                  </p:stCondLst>
                                  <p:childTnLst>
                                    <p:set>
                                      <p:cBhvr additive="repl">
                                        <p:cTn id="44" dur="1" fill="hold">
                                          <p:stCondLst>
                                            <p:cond delay="0"/>
                                          </p:stCondLst>
                                        </p:cTn>
                                        <p:tgtEl>
                                          <p:spTgt spid="35861"/>
                                        </p:tgtEl>
                                        <p:attrNameLst>
                                          <p:attrName>style.visibility</p:attrName>
                                        </p:attrNameLst>
                                      </p:cBhvr>
                                      <p:to>
                                        <p:strVal val="visible"/>
                                      </p:to>
                                    </p:set>
                                    <p:animEffect transition="in" filter="fade">
                                      <p:cBhvr additive="repl">
                                        <p:cTn id="45" dur="1000"/>
                                        <p:tgtEl>
                                          <p:spTgt spid="35861"/>
                                        </p:tgtEl>
                                      </p:cBhvr>
                                    </p:animEffect>
                                  </p:childTnLst>
                                </p:cTn>
                              </p:par>
                            </p:childTnLst>
                          </p:cTn>
                        </p:par>
                        <p:par>
                          <p:cTn id="46" fill="hold">
                            <p:stCondLst>
                              <p:cond delay="3000"/>
                            </p:stCondLst>
                            <p:childTnLst>
                              <p:par>
                                <p:cTn id="47" presetID="17" presetClass="entr" presetSubtype="1" fill="hold" grpId="0" nodeType="afterEffect">
                                  <p:stCondLst>
                                    <p:cond delay="0"/>
                                  </p:stCondLst>
                                  <p:childTnLst>
                                    <p:set>
                                      <p:cBhvr additive="repl">
                                        <p:cTn id="48" dur="1" fill="hold">
                                          <p:stCondLst>
                                            <p:cond delay="0"/>
                                          </p:stCondLst>
                                        </p:cTn>
                                        <p:tgtEl>
                                          <p:spTgt spid="35862"/>
                                        </p:tgtEl>
                                        <p:attrNameLst>
                                          <p:attrName>style.visibility</p:attrName>
                                        </p:attrNameLst>
                                      </p:cBhvr>
                                      <p:to>
                                        <p:strVal val="visible"/>
                                      </p:to>
                                    </p:set>
                                    <p:anim calcmode="lin" valueType="num">
                                      <p:cBhvr additive="repl">
                                        <p:cTn id="49" dur="500" fill="hold"/>
                                        <p:tgtEl>
                                          <p:spTgt spid="35862"/>
                                        </p:tgtEl>
                                        <p:attrNameLst>
                                          <p:attrName>ppt_x</p:attrName>
                                        </p:attrNameLst>
                                      </p:cBhvr>
                                      <p:tavLst>
                                        <p:tav tm="100000">
                                          <p:val>
                                            <p:strVal val="#ppt_x"/>
                                          </p:val>
                                        </p:tav>
                                        <p:tav>
                                          <p:val>
                                            <p:strVal val="#ppt_x"/>
                                          </p:val>
                                        </p:tav>
                                      </p:tavLst>
                                    </p:anim>
                                    <p:anim calcmode="lin" valueType="num">
                                      <p:cBhvr additive="repl">
                                        <p:cTn id="50" dur="500" fill="hold"/>
                                        <p:tgtEl>
                                          <p:spTgt spid="35862"/>
                                        </p:tgtEl>
                                        <p:attrNameLst>
                                          <p:attrName>ppt_y</p:attrName>
                                        </p:attrNameLst>
                                      </p:cBhvr>
                                      <p:tavLst>
                                        <p:tav tm="100000">
                                          <p:val>
                                            <p:strVal val="#ppt_y-#ppt_h/2"/>
                                          </p:val>
                                        </p:tav>
                                        <p:tav>
                                          <p:val>
                                            <p:strVal val="#ppt_y"/>
                                          </p:val>
                                        </p:tav>
                                      </p:tavLst>
                                    </p:anim>
                                    <p:anim calcmode="lin" valueType="num">
                                      <p:cBhvr additive="repl">
                                        <p:cTn id="51" dur="500" fill="hold"/>
                                        <p:tgtEl>
                                          <p:spTgt spid="35862"/>
                                        </p:tgtEl>
                                        <p:attrNameLst>
                                          <p:attrName>ppt_w</p:attrName>
                                        </p:attrNameLst>
                                      </p:cBhvr>
                                      <p:tavLst>
                                        <p:tav tm="100000">
                                          <p:val>
                                            <p:strVal val="#ppt_w"/>
                                          </p:val>
                                        </p:tav>
                                        <p:tav>
                                          <p:val>
                                            <p:strVal val="#ppt_w"/>
                                          </p:val>
                                        </p:tav>
                                      </p:tavLst>
                                    </p:anim>
                                    <p:anim calcmode="lin" valueType="num">
                                      <p:cBhvr additive="repl">
                                        <p:cTn id="52" dur="500" fill="hold"/>
                                        <p:tgtEl>
                                          <p:spTgt spid="35862"/>
                                        </p:tgtEl>
                                        <p:attrNameLst>
                                          <p:attrName>ppt_h</p:attrName>
                                        </p:attrNameLst>
                                      </p:cBhvr>
                                      <p:tavLst>
                                        <p:tav tm="100000">
                                          <p:val>
                                            <p:fltVal val="0"/>
                                          </p:val>
                                        </p:tav>
                                        <p:tav>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additive="repl">
                                        <p:cTn id="56" dur="1" fill="hold">
                                          <p:stCondLst>
                                            <p:cond delay="0"/>
                                          </p:stCondLst>
                                        </p:cTn>
                                        <p:tgtEl>
                                          <p:spTgt spid="35864"/>
                                        </p:tgtEl>
                                        <p:attrNameLst>
                                          <p:attrName>style.visibility</p:attrName>
                                        </p:attrNameLst>
                                      </p:cBhvr>
                                      <p:to>
                                        <p:strVal val="visible"/>
                                      </p:to>
                                    </p:set>
                                    <p:anim calcmode="lin" valueType="num">
                                      <p:cBhvr additive="repl">
                                        <p:cTn id="57" dur="500" fill="hold"/>
                                        <p:tgtEl>
                                          <p:spTgt spid="35864"/>
                                        </p:tgtEl>
                                        <p:attrNameLst>
                                          <p:attrName>ppt_w</p:attrName>
                                        </p:attrNameLst>
                                      </p:cBhvr>
                                      <p:tavLst>
                                        <p:tav tm="100000">
                                          <p:val>
                                            <p:fltVal val="0"/>
                                          </p:val>
                                        </p:tav>
                                        <p:tav>
                                          <p:val>
                                            <p:strVal val="#ppt_w"/>
                                          </p:val>
                                        </p:tav>
                                      </p:tavLst>
                                    </p:anim>
                                    <p:anim calcmode="lin" valueType="num">
                                      <p:cBhvr additive="repl">
                                        <p:cTn id="58" dur="500" fill="hold"/>
                                        <p:tgtEl>
                                          <p:spTgt spid="35864"/>
                                        </p:tgtEl>
                                        <p:attrNameLst>
                                          <p:attrName>ppt_h</p:attrName>
                                        </p:attrNameLst>
                                      </p:cBhvr>
                                      <p:tavLst>
                                        <p:tav tm="100000">
                                          <p:val>
                                            <p:fltVal val="0"/>
                                          </p:val>
                                        </p:tav>
                                        <p:tav>
                                          <p:val>
                                            <p:strVal val="#ppt_h"/>
                                          </p:val>
                                        </p:tav>
                                      </p:tavLst>
                                    </p:anim>
                                  </p:childTnLst>
                                </p:cTn>
                              </p:par>
                            </p:childTnLst>
                          </p:cTn>
                        </p:par>
                        <p:par>
                          <p:cTn id="59" fill="hold">
                            <p:stCondLst>
                              <p:cond delay="500"/>
                            </p:stCondLst>
                            <p:childTnLst>
                              <p:par>
                                <p:cTn id="60" presetID="10" presetClass="entr" fill="hold" nodeType="afterEffect">
                                  <p:stCondLst>
                                    <p:cond delay="0"/>
                                  </p:stCondLst>
                                  <p:childTnLst>
                                    <p:set>
                                      <p:cBhvr additive="repl">
                                        <p:cTn id="61" dur="1" fill="hold">
                                          <p:stCondLst>
                                            <p:cond delay="0"/>
                                          </p:stCondLst>
                                        </p:cTn>
                                        <p:tgtEl>
                                          <p:spTgt spid="35863"/>
                                        </p:tgtEl>
                                        <p:attrNameLst>
                                          <p:attrName>style.visibility</p:attrName>
                                        </p:attrNameLst>
                                      </p:cBhvr>
                                      <p:to>
                                        <p:strVal val="visible"/>
                                      </p:to>
                                    </p:set>
                                    <p:animEffect transition="in" filter="fade">
                                      <p:cBhvr additive="repl">
                                        <p:cTn id="62" dur="1000"/>
                                        <p:tgtEl>
                                          <p:spTgt spid="35863"/>
                                        </p:tgtEl>
                                      </p:cBhvr>
                                    </p:animEffect>
                                  </p:childTnLst>
                                </p:cTn>
                              </p:par>
                              <p:par>
                                <p:cTn id="63" presetID="10" presetClass="entr" fill="hold" nodeType="withEffect">
                                  <p:stCondLst>
                                    <p:cond delay="0"/>
                                  </p:stCondLst>
                                  <p:childTnLst>
                                    <p:set>
                                      <p:cBhvr additive="repl">
                                        <p:cTn id="64" dur="1" fill="hold">
                                          <p:stCondLst>
                                            <p:cond delay="0"/>
                                          </p:stCondLst>
                                        </p:cTn>
                                        <p:tgtEl>
                                          <p:spTgt spid="5"/>
                                        </p:tgtEl>
                                        <p:attrNameLst>
                                          <p:attrName>style.visibility</p:attrName>
                                        </p:attrNameLst>
                                      </p:cBhvr>
                                      <p:to>
                                        <p:strVal val="visible"/>
                                      </p:to>
                                    </p:set>
                                    <p:animEffect transition="in" filter="fade">
                                      <p:cBhvr additive="repl">
                                        <p:cTn id="65" dur="1000"/>
                                        <p:tgtEl>
                                          <p:spTgt spid="5"/>
                                        </p:tgtEl>
                                      </p:cBhvr>
                                    </p:animEffect>
                                  </p:childTnLst>
                                </p:cTn>
                              </p:par>
                            </p:childTnLst>
                          </p:cTn>
                        </p:par>
                        <p:par>
                          <p:cTn id="66" fill="hold">
                            <p:stCondLst>
                              <p:cond delay="1500"/>
                            </p:stCondLst>
                            <p:childTnLst>
                              <p:par>
                                <p:cTn id="67" presetID="10" presetClass="entr" fill="hold" nodeType="afterEffect">
                                  <p:stCondLst>
                                    <p:cond delay="0"/>
                                  </p:stCondLst>
                                  <p:childTnLst>
                                    <p:set>
                                      <p:cBhvr additive="repl">
                                        <p:cTn id="68" dur="1" fill="hold">
                                          <p:stCondLst>
                                            <p:cond delay="0"/>
                                          </p:stCondLst>
                                        </p:cTn>
                                        <p:tgtEl>
                                          <p:spTgt spid="35868"/>
                                        </p:tgtEl>
                                        <p:attrNameLst>
                                          <p:attrName>style.visibility</p:attrName>
                                        </p:attrNameLst>
                                      </p:cBhvr>
                                      <p:to>
                                        <p:strVal val="visible"/>
                                      </p:to>
                                    </p:set>
                                    <p:animEffect transition="in" filter="fade">
                                      <p:cBhvr additive="repl">
                                        <p:cTn id="69" dur="1000"/>
                                        <p:tgtEl>
                                          <p:spTgt spid="35868"/>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additive="repl">
                                        <p:cTn id="73" dur="1" fill="hold">
                                          <p:stCondLst>
                                            <p:cond delay="0"/>
                                          </p:stCondLst>
                                        </p:cTn>
                                        <p:tgtEl>
                                          <p:spTgt spid="35870"/>
                                        </p:tgtEl>
                                        <p:attrNameLst>
                                          <p:attrName>style.visibility</p:attrName>
                                        </p:attrNameLst>
                                      </p:cBhvr>
                                      <p:to>
                                        <p:strVal val="visible"/>
                                      </p:to>
                                    </p:set>
                                    <p:anim calcmode="lin" valueType="num">
                                      <p:cBhvr additive="repl">
                                        <p:cTn id="74" dur="500" fill="hold"/>
                                        <p:tgtEl>
                                          <p:spTgt spid="35870"/>
                                        </p:tgtEl>
                                        <p:attrNameLst>
                                          <p:attrName>ppt_w</p:attrName>
                                        </p:attrNameLst>
                                      </p:cBhvr>
                                      <p:tavLst>
                                        <p:tav tm="100000">
                                          <p:val>
                                            <p:fltVal val="0"/>
                                          </p:val>
                                        </p:tav>
                                        <p:tav>
                                          <p:val>
                                            <p:strVal val="#ppt_w"/>
                                          </p:val>
                                        </p:tav>
                                      </p:tavLst>
                                    </p:anim>
                                    <p:anim calcmode="lin" valueType="num">
                                      <p:cBhvr additive="repl">
                                        <p:cTn id="75" dur="500" fill="hold"/>
                                        <p:tgtEl>
                                          <p:spTgt spid="35870"/>
                                        </p:tgtEl>
                                        <p:attrNameLst>
                                          <p:attrName>ppt_h</p:attrName>
                                        </p:attrNameLst>
                                      </p:cBhvr>
                                      <p:tavLst>
                                        <p:tav tm="100000">
                                          <p:val>
                                            <p:fltVal val="0"/>
                                          </p:val>
                                        </p:tav>
                                        <p:tav>
                                          <p:val>
                                            <p:strVal val="#ppt_h"/>
                                          </p:val>
                                        </p:tav>
                                      </p:tavLst>
                                    </p:anim>
                                  </p:childTnLst>
                                </p:cTn>
                              </p:par>
                            </p:childTnLst>
                          </p:cTn>
                        </p:par>
                        <p:par>
                          <p:cTn id="76" fill="hold">
                            <p:stCondLst>
                              <p:cond delay="500"/>
                            </p:stCondLst>
                            <p:childTnLst>
                              <p:par>
                                <p:cTn id="77" presetID="10" presetClass="entr" fill="hold" nodeType="afterEffect">
                                  <p:stCondLst>
                                    <p:cond delay="0"/>
                                  </p:stCondLst>
                                  <p:childTnLst>
                                    <p:set>
                                      <p:cBhvr additive="repl">
                                        <p:cTn id="78" dur="1" fill="hold">
                                          <p:stCondLst>
                                            <p:cond delay="0"/>
                                          </p:stCondLst>
                                        </p:cTn>
                                        <p:tgtEl>
                                          <p:spTgt spid="35869"/>
                                        </p:tgtEl>
                                        <p:attrNameLst>
                                          <p:attrName>style.visibility</p:attrName>
                                        </p:attrNameLst>
                                      </p:cBhvr>
                                      <p:to>
                                        <p:strVal val="visible"/>
                                      </p:to>
                                    </p:set>
                                    <p:animEffect transition="in" filter="fade">
                                      <p:cBhvr additive="repl">
                                        <p:cTn id="79" dur="1000"/>
                                        <p:tgtEl>
                                          <p:spTgt spid="35869"/>
                                        </p:tgtEl>
                                      </p:cBhvr>
                                    </p:animEffect>
                                  </p:childTnLst>
                                </p:cTn>
                              </p:par>
                              <p:par>
                                <p:cTn id="80" presetID="10" presetClass="entr" fill="hold" nodeType="withEffect">
                                  <p:stCondLst>
                                    <p:cond delay="0"/>
                                  </p:stCondLst>
                                  <p:childTnLst>
                                    <p:set>
                                      <p:cBhvr additive="repl">
                                        <p:cTn id="81" dur="1" fill="hold">
                                          <p:stCondLst>
                                            <p:cond delay="0"/>
                                          </p:stCondLst>
                                        </p:cTn>
                                        <p:tgtEl>
                                          <p:spTgt spid="6"/>
                                        </p:tgtEl>
                                        <p:attrNameLst>
                                          <p:attrName>style.visibility</p:attrName>
                                        </p:attrNameLst>
                                      </p:cBhvr>
                                      <p:to>
                                        <p:strVal val="visible"/>
                                      </p:to>
                                    </p:set>
                                    <p:animEffect transition="in" filter="fade">
                                      <p:cBhvr additive="repl">
                                        <p:cTn id="82" dur="1000"/>
                                        <p:tgtEl>
                                          <p:spTgt spid="6"/>
                                        </p:tgtEl>
                                      </p:cBhvr>
                                    </p:animEffect>
                                  </p:childTnLst>
                                </p:cTn>
                              </p:par>
                            </p:childTnLst>
                          </p:cTn>
                        </p:par>
                        <p:par>
                          <p:cTn id="83" fill="hold">
                            <p:stCondLst>
                              <p:cond delay="1500"/>
                            </p:stCondLst>
                            <p:childTnLst>
                              <p:par>
                                <p:cTn id="84" presetID="10" presetClass="entr" fill="hold" nodeType="afterEffect">
                                  <p:stCondLst>
                                    <p:cond delay="0"/>
                                  </p:stCondLst>
                                  <p:childTnLst>
                                    <p:set>
                                      <p:cBhvr additive="repl">
                                        <p:cTn id="85" dur="1" fill="hold">
                                          <p:stCondLst>
                                            <p:cond delay="0"/>
                                          </p:stCondLst>
                                        </p:cTn>
                                        <p:tgtEl>
                                          <p:spTgt spid="35874"/>
                                        </p:tgtEl>
                                        <p:attrNameLst>
                                          <p:attrName>style.visibility</p:attrName>
                                        </p:attrNameLst>
                                      </p:cBhvr>
                                      <p:to>
                                        <p:strVal val="visible"/>
                                      </p:to>
                                    </p:set>
                                    <p:animEffect transition="in" filter="fade">
                                      <p:cBhvr additive="repl">
                                        <p:cTn id="86" dur="1000"/>
                                        <p:tgtEl>
                                          <p:spTgt spid="35874"/>
                                        </p:tgtEl>
                                      </p:cBhvr>
                                    </p:animEffect>
                                  </p:childTnLst>
                                </p:cTn>
                              </p:par>
                            </p:childTnLst>
                          </p:cTn>
                        </p:par>
                        <p:par>
                          <p:cTn id="87" fill="hold">
                            <p:stCondLst>
                              <p:cond delay="2500"/>
                            </p:stCondLst>
                            <p:childTnLst>
                              <p:par>
                                <p:cTn id="88" presetID="17" presetClass="entr" presetSubtype="8" fill="hold" nodeType="afterEffect">
                                  <p:stCondLst>
                                    <p:cond delay="0"/>
                                  </p:stCondLst>
                                  <p:childTnLst>
                                    <p:set>
                                      <p:cBhvr additive="repl">
                                        <p:cTn id="89" dur="1" fill="hold">
                                          <p:stCondLst>
                                            <p:cond delay="0"/>
                                          </p:stCondLst>
                                        </p:cTn>
                                        <p:tgtEl>
                                          <p:spTgt spid="35875"/>
                                        </p:tgtEl>
                                        <p:attrNameLst>
                                          <p:attrName>style.visibility</p:attrName>
                                        </p:attrNameLst>
                                      </p:cBhvr>
                                      <p:to>
                                        <p:strVal val="visible"/>
                                      </p:to>
                                    </p:set>
                                    <p:anim calcmode="lin" valueType="num">
                                      <p:cBhvr additive="repl">
                                        <p:cTn id="90" dur="500" fill="hold"/>
                                        <p:tgtEl>
                                          <p:spTgt spid="35875"/>
                                        </p:tgtEl>
                                        <p:attrNameLst>
                                          <p:attrName>ppt_x</p:attrName>
                                        </p:attrNameLst>
                                      </p:cBhvr>
                                      <p:tavLst>
                                        <p:tav tm="100000">
                                          <p:val>
                                            <p:strVal val="#ppt_x-#ppt_w/2"/>
                                          </p:val>
                                        </p:tav>
                                        <p:tav>
                                          <p:val>
                                            <p:strVal val="#ppt_x"/>
                                          </p:val>
                                        </p:tav>
                                      </p:tavLst>
                                    </p:anim>
                                    <p:anim calcmode="lin" valueType="num">
                                      <p:cBhvr additive="repl">
                                        <p:cTn id="91" dur="500" fill="hold"/>
                                        <p:tgtEl>
                                          <p:spTgt spid="35875"/>
                                        </p:tgtEl>
                                        <p:attrNameLst>
                                          <p:attrName>ppt_y</p:attrName>
                                        </p:attrNameLst>
                                      </p:cBhvr>
                                      <p:tavLst>
                                        <p:tav tm="100000">
                                          <p:val>
                                            <p:strVal val="#ppt_y"/>
                                          </p:val>
                                        </p:tav>
                                        <p:tav>
                                          <p:val>
                                            <p:strVal val="#ppt_y"/>
                                          </p:val>
                                        </p:tav>
                                      </p:tavLst>
                                    </p:anim>
                                    <p:anim calcmode="lin" valueType="num">
                                      <p:cBhvr additive="repl">
                                        <p:cTn id="92" dur="500" fill="hold"/>
                                        <p:tgtEl>
                                          <p:spTgt spid="35875"/>
                                        </p:tgtEl>
                                        <p:attrNameLst>
                                          <p:attrName>ppt_w</p:attrName>
                                        </p:attrNameLst>
                                      </p:cBhvr>
                                      <p:tavLst>
                                        <p:tav tm="100000">
                                          <p:val>
                                            <p:fltVal val="0"/>
                                          </p:val>
                                        </p:tav>
                                        <p:tav>
                                          <p:val>
                                            <p:strVal val="#ppt_w"/>
                                          </p:val>
                                        </p:tav>
                                      </p:tavLst>
                                    </p:anim>
                                    <p:anim calcmode="lin" valueType="num">
                                      <p:cBhvr additive="repl">
                                        <p:cTn id="93" dur="500" fill="hold"/>
                                        <p:tgtEl>
                                          <p:spTgt spid="35875"/>
                                        </p:tgtEl>
                                        <p:attrNameLst>
                                          <p:attrName>ppt_h</p:attrName>
                                        </p:attrNameLst>
                                      </p:cBhvr>
                                      <p:tavLst>
                                        <p:tav tm="100000">
                                          <p:val>
                                            <p:strVal val="#ppt_h"/>
                                          </p:val>
                                        </p:tav>
                                        <p:tav>
                                          <p:val>
                                            <p:strVal val="#ppt_h"/>
                                          </p:val>
                                        </p:tav>
                                      </p:tavLst>
                                    </p:anim>
                                  </p:childTnLst>
                                </p:cTn>
                              </p:par>
                            </p:childTnLst>
                          </p:cTn>
                        </p:par>
                        <p:par>
                          <p:cTn id="94" fill="hold">
                            <p:stCondLst>
                              <p:cond delay="3000"/>
                            </p:stCondLst>
                            <p:childTnLst>
                              <p:par>
                                <p:cTn id="95" presetID="10" presetClass="entr" fill="hold" grpId="0" nodeType="afterEffect">
                                  <p:stCondLst>
                                    <p:cond delay="0"/>
                                  </p:stCondLst>
                                  <p:childTnLst>
                                    <p:set>
                                      <p:cBhvr additive="repl">
                                        <p:cTn id="96" dur="1" fill="hold">
                                          <p:stCondLst>
                                            <p:cond delay="0"/>
                                          </p:stCondLst>
                                        </p:cTn>
                                        <p:tgtEl>
                                          <p:spTgt spid="35876"/>
                                        </p:tgtEl>
                                        <p:attrNameLst>
                                          <p:attrName>style.visibility</p:attrName>
                                        </p:attrNameLst>
                                      </p:cBhvr>
                                      <p:to>
                                        <p:strVal val="visible"/>
                                      </p:to>
                                    </p:set>
                                    <p:animEffect transition="in" filter="fade">
                                      <p:cBhvr additive="repl">
                                        <p:cTn id="97" dur="1000"/>
                                        <p:tgtEl>
                                          <p:spTgt spid="35876"/>
                                        </p:tgtEl>
                                      </p:cBhvr>
                                    </p:animEffect>
                                  </p:childTnLst>
                                </p:cTn>
                              </p:par>
                            </p:childTnLst>
                          </p:cTn>
                        </p:par>
                        <p:par>
                          <p:cTn id="98" fill="hold">
                            <p:stCondLst>
                              <p:cond delay="4000"/>
                            </p:stCondLst>
                            <p:childTnLst>
                              <p:par>
                                <p:cTn id="99" presetID="10" presetClass="entr" fill="hold" grpId="0" nodeType="afterEffect">
                                  <p:stCondLst>
                                    <p:cond delay="0"/>
                                  </p:stCondLst>
                                  <p:childTnLst>
                                    <p:set>
                                      <p:cBhvr additive="repl">
                                        <p:cTn id="100" dur="1" fill="hold">
                                          <p:stCondLst>
                                            <p:cond delay="0"/>
                                          </p:stCondLst>
                                        </p:cTn>
                                        <p:tgtEl>
                                          <p:spTgt spid="35878"/>
                                        </p:tgtEl>
                                        <p:attrNameLst>
                                          <p:attrName>style.visibility</p:attrName>
                                        </p:attrNameLst>
                                      </p:cBhvr>
                                      <p:to>
                                        <p:strVal val="visible"/>
                                      </p:to>
                                    </p:set>
                                    <p:animEffect transition="in" filter="fade">
                                      <p:cBhvr additive="repl">
                                        <p:cTn id="101" dur="1000"/>
                                        <p:tgtEl>
                                          <p:spTgt spid="35878"/>
                                        </p:tgtEl>
                                      </p:cBhvr>
                                    </p:animEffect>
                                  </p:childTnLst>
                                </p:cTn>
                              </p:par>
                            </p:childTnLst>
                          </p:cTn>
                        </p:par>
                        <p:par>
                          <p:cTn id="102" fill="hold">
                            <p:stCondLst>
                              <p:cond delay="5000"/>
                            </p:stCondLst>
                            <p:childTnLst>
                              <p:par>
                                <p:cTn id="103" presetID="10" presetClass="entr" fill="hold" nodeType="afterEffect">
                                  <p:stCondLst>
                                    <p:cond delay="0"/>
                                  </p:stCondLst>
                                  <p:childTnLst>
                                    <p:set>
                                      <p:cBhvr additive="repl">
                                        <p:cTn id="104" dur="1" fill="hold">
                                          <p:stCondLst>
                                            <p:cond delay="0"/>
                                          </p:stCondLst>
                                        </p:cTn>
                                        <p:tgtEl>
                                          <p:spTgt spid="35877"/>
                                        </p:tgtEl>
                                        <p:attrNameLst>
                                          <p:attrName>style.visibility</p:attrName>
                                        </p:attrNameLst>
                                      </p:cBhvr>
                                      <p:to>
                                        <p:strVal val="visible"/>
                                      </p:to>
                                    </p:set>
                                    <p:animEffect transition="in" filter="fade">
                                      <p:cBhvr additive="repl">
                                        <p:cTn id="105" dur="1000"/>
                                        <p:tgtEl>
                                          <p:spTgt spid="35877"/>
                                        </p:tgtEl>
                                      </p:cBhvr>
                                    </p:animEffect>
                                  </p:childTnLst>
                                </p:cTn>
                              </p:par>
                            </p:childTnLst>
                          </p:cTn>
                        </p:par>
                        <p:par>
                          <p:cTn id="106" fill="hold">
                            <p:stCondLst>
                              <p:cond delay="6000"/>
                            </p:stCondLst>
                            <p:childTnLst>
                              <p:par>
                                <p:cTn id="107" presetID="29" presetClass="entr" fill="hold" nodeType="afterEffect">
                                  <p:stCondLst>
                                    <p:cond delay="0"/>
                                  </p:stCondLst>
                                  <p:childTnLst>
                                    <p:set>
                                      <p:cBhvr additive="repl">
                                        <p:cTn id="108" dur="1" fill="hold">
                                          <p:stCondLst>
                                            <p:cond delay="0"/>
                                          </p:stCondLst>
                                        </p:cTn>
                                        <p:tgtEl>
                                          <p:spTgt spid="2"/>
                                        </p:tgtEl>
                                        <p:attrNameLst>
                                          <p:attrName>style.visibility</p:attrName>
                                        </p:attrNameLst>
                                      </p:cBhvr>
                                      <p:to>
                                        <p:strVal val="visible"/>
                                      </p:to>
                                    </p:set>
                                    <p:anim calcmode="lin" valueType="num">
                                      <p:cBhvr additive="repl">
                                        <p:cTn id="109" dur="1000" fill="hold"/>
                                        <p:tgtEl>
                                          <p:spTgt spid="2"/>
                                        </p:tgtEl>
                                        <p:attrNameLst>
                                          <p:attrName>ppt_x</p:attrName>
                                        </p:attrNameLst>
                                      </p:cBhvr>
                                      <p:tavLst>
                                        <p:tav tm="100000">
                                          <p:val>
                                            <p:strVal val="#ppt_x-.2"/>
                                          </p:val>
                                        </p:tav>
                                        <p:tav>
                                          <p:val>
                                            <p:strVal val="#ppt_x"/>
                                          </p:val>
                                        </p:tav>
                                      </p:tavLst>
                                    </p:anim>
                                    <p:anim calcmode="lin" valueType="num">
                                      <p:cBhvr additive="repl">
                                        <p:cTn id="110" dur="1000" fill="hold"/>
                                        <p:tgtEl>
                                          <p:spTgt spid="2"/>
                                        </p:tgtEl>
                                        <p:attrNameLst>
                                          <p:attrName>ppt_y</p:attrName>
                                        </p:attrNameLst>
                                      </p:cBhvr>
                                      <p:tavLst>
                                        <p:tav tm="100000">
                                          <p:val>
                                            <p:strVal val="#ppt_y"/>
                                          </p:val>
                                        </p:tav>
                                        <p:tav>
                                          <p:val>
                                            <p:strVal val="#ppt_y"/>
                                          </p:val>
                                        </p:tav>
                                      </p:tavLst>
                                    </p:anim>
                                    <p:animEffect transition="in" filter="wipe(right)">
                                      <p:cBhvr additive="repl">
                                        <p:cTn id="111" dur="1000"/>
                                        <p:tgtEl>
                                          <p:spTgt spid="2"/>
                                        </p:tgtEl>
                                      </p:cBhvr>
                                    </p:animEffect>
                                  </p:childTnLst>
                                </p:cTn>
                              </p:par>
                            </p:childTnLst>
                          </p:cTn>
                        </p:par>
                        <p:par>
                          <p:cTn id="112" fill="hold">
                            <p:stCondLst>
                              <p:cond delay="7000"/>
                            </p:stCondLst>
                            <p:childTnLst>
                              <p:par>
                                <p:cTn id="113" presetID="29" presetClass="entr" fill="hold" nodeType="afterEffect">
                                  <p:stCondLst>
                                    <p:cond delay="0"/>
                                  </p:stCondLst>
                                  <p:childTnLst>
                                    <p:set>
                                      <p:cBhvr additive="repl">
                                        <p:cTn id="114" dur="1" fill="hold">
                                          <p:stCondLst>
                                            <p:cond delay="0"/>
                                          </p:stCondLst>
                                        </p:cTn>
                                        <p:tgtEl>
                                          <p:spTgt spid="3"/>
                                        </p:tgtEl>
                                        <p:attrNameLst>
                                          <p:attrName>style.visibility</p:attrName>
                                        </p:attrNameLst>
                                      </p:cBhvr>
                                      <p:to>
                                        <p:strVal val="visible"/>
                                      </p:to>
                                    </p:set>
                                    <p:anim calcmode="lin" valueType="num">
                                      <p:cBhvr additive="repl">
                                        <p:cTn id="115" dur="1000" fill="hold"/>
                                        <p:tgtEl>
                                          <p:spTgt spid="3"/>
                                        </p:tgtEl>
                                        <p:attrNameLst>
                                          <p:attrName>ppt_x</p:attrName>
                                        </p:attrNameLst>
                                      </p:cBhvr>
                                      <p:tavLst>
                                        <p:tav tm="100000">
                                          <p:val>
                                            <p:strVal val="#ppt_x-.2"/>
                                          </p:val>
                                        </p:tav>
                                        <p:tav>
                                          <p:val>
                                            <p:strVal val="#ppt_x"/>
                                          </p:val>
                                        </p:tav>
                                      </p:tavLst>
                                    </p:anim>
                                    <p:anim calcmode="lin" valueType="num">
                                      <p:cBhvr additive="repl">
                                        <p:cTn id="116" dur="1000" fill="hold"/>
                                        <p:tgtEl>
                                          <p:spTgt spid="3"/>
                                        </p:tgtEl>
                                        <p:attrNameLst>
                                          <p:attrName>ppt_y</p:attrName>
                                        </p:attrNameLst>
                                      </p:cBhvr>
                                      <p:tavLst>
                                        <p:tav tm="100000">
                                          <p:val>
                                            <p:strVal val="#ppt_y"/>
                                          </p:val>
                                        </p:tav>
                                        <p:tav>
                                          <p:val>
                                            <p:strVal val="#ppt_y"/>
                                          </p:val>
                                        </p:tav>
                                      </p:tavLst>
                                    </p:anim>
                                    <p:animEffect transition="in" filter="wipe(right)">
                                      <p:cBhvr additive="repl">
                                        <p:cTn id="117" dur="1000"/>
                                        <p:tgtEl>
                                          <p:spTgt spid="3"/>
                                        </p:tgtEl>
                                      </p:cBhvr>
                                    </p:animEffect>
                                  </p:childTnLst>
                                </p:cTn>
                              </p:par>
                            </p:childTnLst>
                          </p:cTn>
                        </p:par>
                        <p:par>
                          <p:cTn id="118" fill="hold">
                            <p:stCondLst>
                              <p:cond delay="8000"/>
                            </p:stCondLst>
                            <p:childTnLst>
                              <p:par>
                                <p:cTn id="119" presetID="10" presetClass="entr" fill="hold" grpId="0" nodeType="afterEffect">
                                  <p:stCondLst>
                                    <p:cond delay="0"/>
                                  </p:stCondLst>
                                  <p:childTnLst>
                                    <p:set>
                                      <p:cBhvr additive="repl">
                                        <p:cTn id="120" dur="1" fill="hold">
                                          <p:stCondLst>
                                            <p:cond delay="0"/>
                                          </p:stCondLst>
                                        </p:cTn>
                                        <p:tgtEl>
                                          <p:spTgt spid="35879"/>
                                        </p:tgtEl>
                                        <p:attrNameLst>
                                          <p:attrName>style.visibility</p:attrName>
                                        </p:attrNameLst>
                                      </p:cBhvr>
                                      <p:to>
                                        <p:strVal val="visible"/>
                                      </p:to>
                                    </p:set>
                                    <p:animEffect transition="in" filter="fade">
                                      <p:cBhvr additive="repl">
                                        <p:cTn id="121" dur="1000"/>
                                        <p:tgtEl>
                                          <p:spTgt spid="35879"/>
                                        </p:tgtEl>
                                      </p:cBhvr>
                                    </p:animEffect>
                                  </p:childTnLst>
                                </p:cTn>
                              </p:par>
                            </p:childTnLst>
                          </p:cTn>
                        </p:par>
                        <p:par>
                          <p:cTn id="122" fill="hold">
                            <p:stCondLst>
                              <p:cond delay="9000"/>
                            </p:stCondLst>
                            <p:childTnLst>
                              <p:par>
                                <p:cTn id="123" presetID="10" presetClass="entr" fill="hold" nodeType="afterEffect">
                                  <p:stCondLst>
                                    <p:cond delay="0"/>
                                  </p:stCondLst>
                                  <p:childTnLst>
                                    <p:set>
                                      <p:cBhvr additive="repl">
                                        <p:cTn id="124" dur="1" fill="hold">
                                          <p:stCondLst>
                                            <p:cond delay="0"/>
                                          </p:stCondLst>
                                        </p:cTn>
                                        <p:tgtEl>
                                          <p:spTgt spid="35842"/>
                                        </p:tgtEl>
                                        <p:attrNameLst>
                                          <p:attrName>style.visibility</p:attrName>
                                        </p:attrNameLst>
                                      </p:cBhvr>
                                      <p:to>
                                        <p:strVal val="visible"/>
                                      </p:to>
                                    </p:set>
                                    <p:animEffect transition="in" filter="fade">
                                      <p:cBhvr additive="repl">
                                        <p:cTn id="125" dur="1000"/>
                                        <p:tgtEl>
                                          <p:spTgt spid="35842"/>
                                        </p:tgtEl>
                                      </p:cBhvr>
                                    </p:animEffect>
                                  </p:childTnLst>
                                </p:cTn>
                              </p:par>
                            </p:childTnLst>
                          </p:cTn>
                        </p:par>
                        <p:par>
                          <p:cTn id="126" fill="hold">
                            <p:stCondLst>
                              <p:cond delay="10000"/>
                            </p:stCondLst>
                            <p:childTnLst>
                              <p:par>
                                <p:cTn id="127" presetID="10" presetClass="entr" fill="hold" grpId="0" nodeType="afterEffect">
                                  <p:stCondLst>
                                    <p:cond delay="0"/>
                                  </p:stCondLst>
                                  <p:childTnLst>
                                    <p:set>
                                      <p:cBhvr additive="repl">
                                        <p:cTn id="128" dur="1" fill="hold">
                                          <p:stCondLst>
                                            <p:cond delay="0"/>
                                          </p:stCondLst>
                                        </p:cTn>
                                        <p:tgtEl>
                                          <p:spTgt spid="35881"/>
                                        </p:tgtEl>
                                        <p:attrNameLst>
                                          <p:attrName>style.visibility</p:attrName>
                                        </p:attrNameLst>
                                      </p:cBhvr>
                                      <p:to>
                                        <p:strVal val="visible"/>
                                      </p:to>
                                    </p:set>
                                    <p:animEffect transition="in" filter="fade">
                                      <p:cBhvr additive="repl">
                                        <p:cTn id="129" dur="1000"/>
                                        <p:tgtEl>
                                          <p:spTgt spid="35881"/>
                                        </p:tgtEl>
                                      </p:cBhvr>
                                    </p:animEffect>
                                  </p:childTnLst>
                                </p:cTn>
                              </p:par>
                            </p:childTnLst>
                          </p:cTn>
                        </p:par>
                        <p:par>
                          <p:cTn id="130" fill="hold">
                            <p:stCondLst>
                              <p:cond delay="11000"/>
                            </p:stCondLst>
                            <p:childTnLst>
                              <p:par>
                                <p:cTn id="131" presetID="10" presetClass="entr" fill="hold" nodeType="afterEffect">
                                  <p:stCondLst>
                                    <p:cond delay="0"/>
                                  </p:stCondLst>
                                  <p:childTnLst>
                                    <p:set>
                                      <p:cBhvr additive="repl">
                                        <p:cTn id="132" dur="1" fill="hold">
                                          <p:stCondLst>
                                            <p:cond delay="0"/>
                                          </p:stCondLst>
                                        </p:cTn>
                                        <p:tgtEl>
                                          <p:spTgt spid="35880"/>
                                        </p:tgtEl>
                                        <p:attrNameLst>
                                          <p:attrName>style.visibility</p:attrName>
                                        </p:attrNameLst>
                                      </p:cBhvr>
                                      <p:to>
                                        <p:strVal val="visible"/>
                                      </p:to>
                                    </p:set>
                                    <p:animEffect transition="in" filter="fade">
                                      <p:cBhvr additive="repl">
                                        <p:cTn id="133" dur="1000"/>
                                        <p:tgtEl>
                                          <p:spTgt spid="35880"/>
                                        </p:tgtEl>
                                      </p:cBhvr>
                                    </p:animEffect>
                                  </p:childTnLst>
                                </p:cTn>
                              </p:par>
                            </p:childTnLst>
                          </p:cTn>
                        </p:par>
                        <p:par>
                          <p:cTn id="134" fill="hold">
                            <p:stCondLst>
                              <p:cond delay="12000"/>
                            </p:stCondLst>
                            <p:childTnLst>
                              <p:par>
                                <p:cTn id="135" presetID="10" presetClass="entr" fill="hold" grpId="0" nodeType="afterEffect">
                                  <p:stCondLst>
                                    <p:cond delay="0"/>
                                  </p:stCondLst>
                                  <p:childTnLst>
                                    <p:set>
                                      <p:cBhvr additive="repl">
                                        <p:cTn id="136" dur="1" fill="hold">
                                          <p:stCondLst>
                                            <p:cond delay="0"/>
                                          </p:stCondLst>
                                        </p:cTn>
                                        <p:tgtEl>
                                          <p:spTgt spid="35883"/>
                                        </p:tgtEl>
                                        <p:attrNameLst>
                                          <p:attrName>style.visibility</p:attrName>
                                        </p:attrNameLst>
                                      </p:cBhvr>
                                      <p:to>
                                        <p:strVal val="visible"/>
                                      </p:to>
                                    </p:set>
                                    <p:animEffect transition="in" filter="fade">
                                      <p:cBhvr additive="repl">
                                        <p:cTn id="137" dur="1000"/>
                                        <p:tgtEl>
                                          <p:spTgt spid="35883"/>
                                        </p:tgtEl>
                                      </p:cBhvr>
                                    </p:animEffect>
                                  </p:childTnLst>
                                </p:cTn>
                              </p:par>
                            </p:childTnLst>
                          </p:cTn>
                        </p:par>
                        <p:par>
                          <p:cTn id="138" fill="hold">
                            <p:stCondLst>
                              <p:cond delay="13000"/>
                            </p:stCondLst>
                            <p:childTnLst>
                              <p:par>
                                <p:cTn id="139" presetID="10" presetClass="entr" fill="hold" nodeType="afterEffect">
                                  <p:stCondLst>
                                    <p:cond delay="0"/>
                                  </p:stCondLst>
                                  <p:childTnLst>
                                    <p:set>
                                      <p:cBhvr additive="repl">
                                        <p:cTn id="140" dur="1" fill="hold">
                                          <p:stCondLst>
                                            <p:cond delay="0"/>
                                          </p:stCondLst>
                                        </p:cTn>
                                        <p:tgtEl>
                                          <p:spTgt spid="35882"/>
                                        </p:tgtEl>
                                        <p:attrNameLst>
                                          <p:attrName>style.visibility</p:attrName>
                                        </p:attrNameLst>
                                      </p:cBhvr>
                                      <p:to>
                                        <p:strVal val="visible"/>
                                      </p:to>
                                    </p:set>
                                    <p:animEffect transition="in" filter="fade">
                                      <p:cBhvr additive="repl">
                                        <p:cTn id="141" dur="1000"/>
                                        <p:tgtEl>
                                          <p:spTgt spid="3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7" grpId="0" animBg="1"/>
      <p:bldP spid="35860" grpId="0" animBg="1"/>
      <p:bldP spid="35862" grpId="0" animBg="1"/>
      <p:bldP spid="35864" grpId="0" animBg="1"/>
      <p:bldP spid="35870" grpId="0" animBg="1"/>
      <p:bldP spid="35876" grpId="0" animBg="1"/>
      <p:bldP spid="35878" grpId="0" animBg="1"/>
      <p:bldP spid="35879" grpId="0" animBg="1"/>
      <p:bldP spid="35881" grpId="0" animBg="1"/>
      <p:bldP spid="358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47638" y="1541463"/>
            <a:ext cx="355600" cy="4471987"/>
          </a:xfrm>
          <a:prstGeom prst="rect">
            <a:avLst/>
          </a:prstGeom>
          <a:solidFill>
            <a:srgbClr val="FFCC99"/>
          </a:solidFill>
          <a:ln w="9525">
            <a:noFill/>
            <a:round/>
            <a:headEnd/>
            <a:tailEnd/>
          </a:ln>
          <a:effectLst/>
        </p:spPr>
        <p:txBody>
          <a:bodyPr wrap="none" anchor="ctr"/>
          <a:lstStyle/>
          <a:p>
            <a:endParaRPr lang="es-ES"/>
          </a:p>
        </p:txBody>
      </p:sp>
      <p:sp>
        <p:nvSpPr>
          <p:cNvPr id="37891" name="Text Box 3"/>
          <p:cNvSpPr txBox="1">
            <a:spLocks noChangeArrowheads="1"/>
          </p:cNvSpPr>
          <p:nvPr/>
        </p:nvSpPr>
        <p:spPr bwMode="auto">
          <a:xfrm>
            <a:off x="261938" y="573088"/>
            <a:ext cx="741045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6.- Los nacionalismos (1848-1871)</a:t>
            </a:r>
            <a:r>
              <a:rPr lang="ar-SA" b="1">
                <a:solidFill>
                  <a:srgbClr val="B4007C"/>
                </a:solidFill>
              </a:rPr>
              <a:t>‏</a:t>
            </a:r>
            <a:endParaRPr lang="en-GB" b="1">
              <a:solidFill>
                <a:srgbClr val="B4007C"/>
              </a:solidFill>
            </a:endParaRPr>
          </a:p>
        </p:txBody>
      </p:sp>
      <p:sp>
        <p:nvSpPr>
          <p:cNvPr id="37892" name="Text Box 4"/>
          <p:cNvSpPr txBox="1">
            <a:spLocks noChangeArrowheads="1"/>
          </p:cNvSpPr>
          <p:nvPr/>
        </p:nvSpPr>
        <p:spPr bwMode="auto">
          <a:xfrm>
            <a:off x="149225" y="949325"/>
            <a:ext cx="2484438"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La unificación italiana  </a:t>
            </a:r>
          </a:p>
        </p:txBody>
      </p:sp>
      <p:sp>
        <p:nvSpPr>
          <p:cNvPr id="37893" name="Line 5"/>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37894" name="Oval 6"/>
          <p:cNvSpPr>
            <a:spLocks noChangeArrowheads="1"/>
          </p:cNvSpPr>
          <p:nvPr/>
        </p:nvSpPr>
        <p:spPr bwMode="auto">
          <a:xfrm>
            <a:off x="558800" y="1762125"/>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7895" name="Text Box 7"/>
          <p:cNvSpPr txBox="1">
            <a:spLocks noChangeArrowheads="1"/>
          </p:cNvSpPr>
          <p:nvPr/>
        </p:nvSpPr>
        <p:spPr bwMode="auto">
          <a:xfrm>
            <a:off x="762000" y="1658938"/>
            <a:ext cx="3854450" cy="306387"/>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A partir de 1848 se realizó en tres fases</a:t>
            </a:r>
          </a:p>
        </p:txBody>
      </p:sp>
      <p:sp>
        <p:nvSpPr>
          <p:cNvPr id="37896" name="Rectangle 8"/>
          <p:cNvSpPr>
            <a:spLocks noChangeArrowheads="1"/>
          </p:cNvSpPr>
          <p:nvPr/>
        </p:nvSpPr>
        <p:spPr bwMode="auto">
          <a:xfrm>
            <a:off x="981075" y="1998663"/>
            <a:ext cx="84138" cy="3992562"/>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37897" name="Text Box 9"/>
          <p:cNvSpPr txBox="1">
            <a:spLocks noChangeArrowheads="1"/>
          </p:cNvSpPr>
          <p:nvPr/>
        </p:nvSpPr>
        <p:spPr bwMode="auto">
          <a:xfrm>
            <a:off x="1150938" y="2090738"/>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1ª fase (1849-1860)</a:t>
            </a:r>
            <a:r>
              <a:rPr lang="ar-SA" sz="1300" b="1" u="sng">
                <a:solidFill>
                  <a:srgbClr val="000000"/>
                </a:solidFill>
              </a:rPr>
              <a:t>‏</a:t>
            </a:r>
            <a:endParaRPr lang="en-GB" sz="1300" b="1" u="sng">
              <a:solidFill>
                <a:srgbClr val="000000"/>
              </a:solidFill>
            </a:endParaRPr>
          </a:p>
        </p:txBody>
      </p:sp>
      <p:sp>
        <p:nvSpPr>
          <p:cNvPr id="37898" name="AutoShape 10"/>
          <p:cNvSpPr>
            <a:spLocks noChangeArrowheads="1"/>
          </p:cNvSpPr>
          <p:nvPr/>
        </p:nvSpPr>
        <p:spPr bwMode="auto">
          <a:xfrm>
            <a:off x="946150" y="2139950"/>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2" name="Group 11"/>
          <p:cNvGrpSpPr>
            <a:grpSpLocks/>
          </p:cNvGrpSpPr>
          <p:nvPr/>
        </p:nvGrpSpPr>
        <p:grpSpPr bwMode="auto">
          <a:xfrm>
            <a:off x="1377950" y="2352675"/>
            <a:ext cx="344488" cy="244475"/>
            <a:chOff x="868" y="1482"/>
            <a:chExt cx="217" cy="154"/>
          </a:xfrm>
        </p:grpSpPr>
        <p:sp>
          <p:nvSpPr>
            <p:cNvPr id="37900" name="Line 12"/>
            <p:cNvSpPr>
              <a:spLocks noChangeShapeType="1"/>
            </p:cNvSpPr>
            <p:nvPr/>
          </p:nvSpPr>
          <p:spPr bwMode="auto">
            <a:xfrm>
              <a:off x="868" y="1482"/>
              <a:ext cx="1" cy="150"/>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7901" name="Line 13"/>
            <p:cNvSpPr>
              <a:spLocks noChangeShapeType="1"/>
            </p:cNvSpPr>
            <p:nvPr/>
          </p:nvSpPr>
          <p:spPr bwMode="auto">
            <a:xfrm>
              <a:off x="868" y="1637"/>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7902" name="AutoShape 14"/>
          <p:cNvSpPr>
            <a:spLocks noChangeArrowheads="1"/>
          </p:cNvSpPr>
          <p:nvPr/>
        </p:nvSpPr>
        <p:spPr bwMode="auto">
          <a:xfrm>
            <a:off x="1920875" y="3114675"/>
            <a:ext cx="385763" cy="163513"/>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pic>
        <p:nvPicPr>
          <p:cNvPr id="37903" name="Picture 15"/>
          <p:cNvPicPr>
            <a:picLocks noChangeAspect="1" noChangeArrowheads="1"/>
          </p:cNvPicPr>
          <p:nvPr/>
        </p:nvPicPr>
        <p:blipFill>
          <a:blip r:embed="rId3" cstate="print"/>
          <a:srcRect/>
          <a:stretch>
            <a:fillRect/>
          </a:stretch>
        </p:blipFill>
        <p:spPr bwMode="auto">
          <a:xfrm>
            <a:off x="5357813" y="965200"/>
            <a:ext cx="3786187" cy="3155950"/>
          </a:xfrm>
          <a:prstGeom prst="rect">
            <a:avLst/>
          </a:prstGeom>
          <a:noFill/>
          <a:ln w="9525">
            <a:noFill/>
            <a:round/>
            <a:headEnd/>
            <a:tailEnd/>
          </a:ln>
          <a:effectLst>
            <a:outerShdw dist="17819" dir="2700000" algn="ctr" rotWithShape="0">
              <a:srgbClr val="808080"/>
            </a:outerShdw>
          </a:effectLst>
        </p:spPr>
      </p:pic>
      <p:sp>
        <p:nvSpPr>
          <p:cNvPr id="37904" name="Text Box 16"/>
          <p:cNvSpPr txBox="1">
            <a:spLocks noChangeArrowheads="1"/>
          </p:cNvSpPr>
          <p:nvPr/>
        </p:nvSpPr>
        <p:spPr bwMode="auto">
          <a:xfrm>
            <a:off x="1738313" y="2438400"/>
            <a:ext cx="4029075" cy="687388"/>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a:t>
            </a:r>
            <a:r>
              <a:rPr lang="en-GB" sz="1300" b="1" i="1">
                <a:solidFill>
                  <a:srgbClr val="000000"/>
                </a:solidFill>
              </a:rPr>
              <a:t>Víctor Manuel II de Saboya</a:t>
            </a:r>
            <a:r>
              <a:rPr lang="en-GB" sz="1300" i="1">
                <a:solidFill>
                  <a:srgbClr val="000000"/>
                </a:solidFill>
              </a:rPr>
              <a:t>, rey de </a:t>
            </a:r>
            <a:r>
              <a:rPr lang="en-GB" sz="1300" b="1" i="1">
                <a:solidFill>
                  <a:srgbClr val="000000"/>
                </a:solidFill>
              </a:rPr>
              <a:t>Piamonte-Cerdeña</a:t>
            </a:r>
            <a:r>
              <a:rPr lang="en-GB" sz="1300" i="1">
                <a:solidFill>
                  <a:srgbClr val="000000"/>
                </a:solidFill>
              </a:rPr>
              <a:t>, y su primer ministro </a:t>
            </a:r>
            <a:r>
              <a:rPr lang="en-GB" sz="1300" b="1" i="1">
                <a:solidFill>
                  <a:srgbClr val="000000"/>
                </a:solidFill>
              </a:rPr>
              <a:t>Cavour</a:t>
            </a:r>
            <a:r>
              <a:rPr lang="en-GB" sz="1300" i="1">
                <a:solidFill>
                  <a:srgbClr val="000000"/>
                </a:solidFill>
              </a:rPr>
              <a:t>, se alían con Francia (</a:t>
            </a:r>
            <a:r>
              <a:rPr lang="en-GB" sz="1300" b="1" i="1">
                <a:solidFill>
                  <a:srgbClr val="000000"/>
                </a:solidFill>
              </a:rPr>
              <a:t>Napoleón III</a:t>
            </a:r>
            <a:r>
              <a:rPr lang="en-GB" sz="1300" i="1">
                <a:solidFill>
                  <a:srgbClr val="000000"/>
                </a:solidFill>
              </a:rPr>
              <a:t>) para luchar contra </a:t>
            </a:r>
            <a:r>
              <a:rPr lang="en-GB" sz="1300" b="1" i="1">
                <a:solidFill>
                  <a:srgbClr val="000000"/>
                </a:solidFill>
              </a:rPr>
              <a:t>Austria</a:t>
            </a:r>
          </a:p>
        </p:txBody>
      </p:sp>
      <p:sp>
        <p:nvSpPr>
          <p:cNvPr id="37905" name="Text Box 17"/>
          <p:cNvSpPr txBox="1">
            <a:spLocks noChangeArrowheads="1"/>
          </p:cNvSpPr>
          <p:nvPr/>
        </p:nvSpPr>
        <p:spPr bwMode="auto">
          <a:xfrm>
            <a:off x="1143000" y="3294063"/>
            <a:ext cx="4419600"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Austria </a:t>
            </a:r>
            <a:r>
              <a:rPr lang="en-GB" sz="1300" i="1">
                <a:solidFill>
                  <a:srgbClr val="000000"/>
                </a:solidFill>
              </a:rPr>
              <a:t>es derrotada en las batallas</a:t>
            </a:r>
            <a:r>
              <a:rPr lang="en-GB" sz="1300" b="1" i="1">
                <a:solidFill>
                  <a:srgbClr val="000000"/>
                </a:solidFill>
              </a:rPr>
              <a:t> Magenta y Solferino</a:t>
            </a:r>
          </a:p>
        </p:txBody>
      </p:sp>
      <p:grpSp>
        <p:nvGrpSpPr>
          <p:cNvPr id="3" name="Group 18"/>
          <p:cNvGrpSpPr>
            <a:grpSpLocks/>
          </p:cNvGrpSpPr>
          <p:nvPr/>
        </p:nvGrpSpPr>
        <p:grpSpPr bwMode="auto">
          <a:xfrm>
            <a:off x="8131175" y="3998913"/>
            <a:ext cx="895350" cy="206375"/>
            <a:chOff x="5122" y="2519"/>
            <a:chExt cx="564" cy="130"/>
          </a:xfrm>
        </p:grpSpPr>
        <p:sp>
          <p:nvSpPr>
            <p:cNvPr id="37907" name="AutoShape 19">
              <a:hlinkClick r:id="rId4" action="ppaction://hlinksldjump"/>
            </p:cNvPr>
            <p:cNvSpPr>
              <a:spLocks noChangeArrowheads="1"/>
            </p:cNvSpPr>
            <p:nvPr/>
          </p:nvSpPr>
          <p:spPr bwMode="auto">
            <a:xfrm>
              <a:off x="5122" y="2519"/>
              <a:ext cx="565" cy="131"/>
            </a:xfrm>
            <a:prstGeom prst="roundRect">
              <a:avLst>
                <a:gd name="adj" fmla="val 16667"/>
              </a:avLst>
            </a:prstGeom>
            <a:solidFill>
              <a:srgbClr val="FFFFFF"/>
            </a:solidFill>
            <a:ln w="9360">
              <a:solidFill>
                <a:srgbClr val="B4007C"/>
              </a:solidFill>
              <a:miter lim="800000"/>
              <a:headEnd/>
              <a:tailEnd/>
            </a:ln>
            <a:effectLst/>
          </p:spPr>
          <p:txBody>
            <a:bodyPr wrap="none" lIns="90000" tIns="46800" rIns="54000" bIns="46800" anchor="ctr"/>
            <a:lstStyle/>
            <a:p>
              <a:pPr algn="r" defTabSz="449263">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B4007C"/>
                  </a:solidFill>
                </a:rPr>
                <a:t>Ampliación</a:t>
              </a:r>
            </a:p>
          </p:txBody>
        </p:sp>
        <p:sp>
          <p:nvSpPr>
            <p:cNvPr id="37908" name="Oval 20">
              <a:hlinkClick r:id="" action="ppaction://noaction"/>
            </p:cNvPr>
            <p:cNvSpPr>
              <a:spLocks noChangeArrowheads="1"/>
            </p:cNvSpPr>
            <p:nvPr/>
          </p:nvSpPr>
          <p:spPr bwMode="auto">
            <a:xfrm>
              <a:off x="5122" y="2544"/>
              <a:ext cx="113" cy="78"/>
            </a:xfrm>
            <a:prstGeom prst="ellipse">
              <a:avLst/>
            </a:prstGeom>
            <a:solidFill>
              <a:srgbClr val="B4007C"/>
            </a:solidFill>
            <a:ln w="9360">
              <a:solidFill>
                <a:srgbClr val="B4007C"/>
              </a:solidFill>
              <a:miter lim="800000"/>
              <a:headEnd/>
              <a:tailEnd/>
            </a:ln>
            <a:effectLst/>
          </p:spPr>
          <p:txBody>
            <a:bodyPr wrap="none" anchor="ctr"/>
            <a:lstStyle/>
            <a:p>
              <a:endParaRPr lang="es-ES"/>
            </a:p>
          </p:txBody>
        </p:sp>
        <p:sp>
          <p:nvSpPr>
            <p:cNvPr id="37909" name="AutoShape 21"/>
            <p:cNvSpPr>
              <a:spLocks noChangeArrowheads="1"/>
            </p:cNvSpPr>
            <p:nvPr/>
          </p:nvSpPr>
          <p:spPr bwMode="auto">
            <a:xfrm rot="5400000">
              <a:off x="5164" y="2550"/>
              <a:ext cx="52" cy="65"/>
            </a:xfrm>
            <a:prstGeom prst="triangle">
              <a:avLst>
                <a:gd name="adj" fmla="val 50000"/>
              </a:avLst>
            </a:prstGeom>
            <a:solidFill>
              <a:srgbClr val="FFFFFF"/>
            </a:solidFill>
            <a:ln w="9360">
              <a:solidFill>
                <a:srgbClr val="FFFFFF"/>
              </a:solidFill>
              <a:miter lim="800000"/>
              <a:headEnd/>
              <a:tailEnd/>
            </a:ln>
            <a:effectLst/>
          </p:spPr>
          <p:txBody>
            <a:bodyPr rot="10800000" wrap="none" anchor="ctr"/>
            <a:lstStyle/>
            <a:p>
              <a:endParaRPr lang="es-ES"/>
            </a:p>
          </p:txBody>
        </p:sp>
      </p:grpSp>
      <p:grpSp>
        <p:nvGrpSpPr>
          <p:cNvPr id="4" name="Group 22"/>
          <p:cNvGrpSpPr>
            <a:grpSpLocks/>
          </p:cNvGrpSpPr>
          <p:nvPr/>
        </p:nvGrpSpPr>
        <p:grpSpPr bwMode="auto">
          <a:xfrm>
            <a:off x="1431925" y="3614738"/>
            <a:ext cx="344488" cy="244475"/>
            <a:chOff x="902" y="2277"/>
            <a:chExt cx="217" cy="154"/>
          </a:xfrm>
        </p:grpSpPr>
        <p:sp>
          <p:nvSpPr>
            <p:cNvPr id="37911" name="Line 23"/>
            <p:cNvSpPr>
              <a:spLocks noChangeShapeType="1"/>
            </p:cNvSpPr>
            <p:nvPr/>
          </p:nvSpPr>
          <p:spPr bwMode="auto">
            <a:xfrm>
              <a:off x="902" y="2277"/>
              <a:ext cx="1" cy="149"/>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7912" name="Line 24"/>
            <p:cNvSpPr>
              <a:spLocks noChangeShapeType="1"/>
            </p:cNvSpPr>
            <p:nvPr/>
          </p:nvSpPr>
          <p:spPr bwMode="auto">
            <a:xfrm>
              <a:off x="902" y="2432"/>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7913" name="Text Box 25"/>
          <p:cNvSpPr txBox="1">
            <a:spLocks noChangeArrowheads="1"/>
          </p:cNvSpPr>
          <p:nvPr/>
        </p:nvSpPr>
        <p:spPr bwMode="auto">
          <a:xfrm>
            <a:off x="1800225" y="3636963"/>
            <a:ext cx="3462338" cy="687387"/>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a:t>
            </a:r>
            <a:r>
              <a:rPr lang="en-GB" sz="1300" b="1" i="1">
                <a:solidFill>
                  <a:srgbClr val="000000"/>
                </a:solidFill>
              </a:rPr>
              <a:t>Lombardía </a:t>
            </a:r>
            <a:r>
              <a:rPr lang="en-GB" sz="1300" i="1">
                <a:solidFill>
                  <a:srgbClr val="000000"/>
                </a:solidFill>
              </a:rPr>
              <a:t>pasará a</a:t>
            </a:r>
            <a:r>
              <a:rPr lang="en-GB" sz="1300" b="1" i="1">
                <a:solidFill>
                  <a:srgbClr val="000000"/>
                </a:solidFill>
              </a:rPr>
              <a:t> Piamonte (1859)</a:t>
            </a:r>
            <a:r>
              <a:rPr lang="ar-SA" sz="1300" b="1" i="1">
                <a:solidFill>
                  <a:srgbClr val="000000"/>
                </a:solidFill>
              </a:rPr>
              <a:t>‏</a:t>
            </a:r>
            <a:endParaRPr lang="en-GB" sz="1300" b="1" i="1">
              <a:solidFill>
                <a:srgbClr val="000000"/>
              </a:solidFill>
            </a:endParaRP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 </a:t>
            </a:r>
            <a:r>
              <a:rPr lang="en-GB" sz="1300" i="1">
                <a:solidFill>
                  <a:srgbClr val="000000"/>
                </a:solidFill>
              </a:rPr>
              <a:t>En 1860,</a:t>
            </a:r>
            <a:r>
              <a:rPr lang="en-GB" sz="1300" b="1" i="1">
                <a:solidFill>
                  <a:srgbClr val="000000"/>
                </a:solidFill>
              </a:rPr>
              <a:t> Parma, Módena y Romaña, </a:t>
            </a:r>
            <a:r>
              <a:rPr lang="en-GB" sz="1300" i="1">
                <a:solidFill>
                  <a:srgbClr val="000000"/>
                </a:solidFill>
              </a:rPr>
              <a:t>tras un referéndum,</a:t>
            </a:r>
            <a:r>
              <a:rPr lang="en-GB" sz="1300" b="1" i="1">
                <a:solidFill>
                  <a:srgbClr val="000000"/>
                </a:solidFill>
              </a:rPr>
              <a:t> se anexionan a Piamonte</a:t>
            </a:r>
          </a:p>
        </p:txBody>
      </p:sp>
      <p:sp>
        <p:nvSpPr>
          <p:cNvPr id="37914" name="Text Box 26"/>
          <p:cNvSpPr txBox="1">
            <a:spLocks noChangeArrowheads="1"/>
          </p:cNvSpPr>
          <p:nvPr/>
        </p:nvSpPr>
        <p:spPr bwMode="auto">
          <a:xfrm>
            <a:off x="1150938" y="4421188"/>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2ª fase (1860-1861)</a:t>
            </a:r>
            <a:r>
              <a:rPr lang="ar-SA" sz="1300" b="1" u="sng">
                <a:solidFill>
                  <a:srgbClr val="000000"/>
                </a:solidFill>
              </a:rPr>
              <a:t>‏</a:t>
            </a:r>
            <a:endParaRPr lang="en-GB" sz="1300" b="1" u="sng">
              <a:solidFill>
                <a:srgbClr val="000000"/>
              </a:solidFill>
            </a:endParaRPr>
          </a:p>
        </p:txBody>
      </p:sp>
      <p:sp>
        <p:nvSpPr>
          <p:cNvPr id="37915" name="AutoShape 27"/>
          <p:cNvSpPr>
            <a:spLocks noChangeArrowheads="1"/>
          </p:cNvSpPr>
          <p:nvPr/>
        </p:nvSpPr>
        <p:spPr bwMode="auto">
          <a:xfrm>
            <a:off x="947738" y="4479925"/>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5" name="Group 28"/>
          <p:cNvGrpSpPr>
            <a:grpSpLocks/>
          </p:cNvGrpSpPr>
          <p:nvPr/>
        </p:nvGrpSpPr>
        <p:grpSpPr bwMode="auto">
          <a:xfrm>
            <a:off x="1477963" y="4681538"/>
            <a:ext cx="344487" cy="244475"/>
            <a:chOff x="931" y="2949"/>
            <a:chExt cx="217" cy="154"/>
          </a:xfrm>
        </p:grpSpPr>
        <p:sp>
          <p:nvSpPr>
            <p:cNvPr id="37917" name="Line 29"/>
            <p:cNvSpPr>
              <a:spLocks noChangeShapeType="1"/>
            </p:cNvSpPr>
            <p:nvPr/>
          </p:nvSpPr>
          <p:spPr bwMode="auto">
            <a:xfrm>
              <a:off x="931" y="2949"/>
              <a:ext cx="1" cy="150"/>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7918" name="Line 30"/>
            <p:cNvSpPr>
              <a:spLocks noChangeShapeType="1"/>
            </p:cNvSpPr>
            <p:nvPr/>
          </p:nvSpPr>
          <p:spPr bwMode="auto">
            <a:xfrm>
              <a:off x="931" y="3104"/>
              <a:ext cx="218"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7919" name="Text Box 31"/>
          <p:cNvSpPr txBox="1">
            <a:spLocks noChangeArrowheads="1"/>
          </p:cNvSpPr>
          <p:nvPr/>
        </p:nvSpPr>
        <p:spPr bwMode="auto">
          <a:xfrm>
            <a:off x="1828800" y="4686300"/>
            <a:ext cx="6483350" cy="490538"/>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a:t>
            </a:r>
            <a:r>
              <a:rPr lang="en-GB" sz="1300" b="1" i="1">
                <a:solidFill>
                  <a:srgbClr val="000000"/>
                </a:solidFill>
              </a:rPr>
              <a:t>Cavour </a:t>
            </a:r>
            <a:r>
              <a:rPr lang="en-GB" sz="1300" i="1">
                <a:solidFill>
                  <a:srgbClr val="000000"/>
                </a:solidFill>
              </a:rPr>
              <a:t>contó con el apoyo de</a:t>
            </a:r>
            <a:r>
              <a:rPr lang="en-GB" sz="1300" b="1" i="1">
                <a:solidFill>
                  <a:srgbClr val="000000"/>
                </a:solidFill>
              </a:rPr>
              <a:t> Garibaldi </a:t>
            </a:r>
            <a:r>
              <a:rPr lang="en-GB" sz="1300" i="1">
                <a:solidFill>
                  <a:srgbClr val="000000"/>
                </a:solidFill>
              </a:rPr>
              <a:t>y sus</a:t>
            </a:r>
            <a:r>
              <a:rPr lang="en-GB" sz="1300" b="1" i="1">
                <a:solidFill>
                  <a:srgbClr val="000000"/>
                </a:solidFill>
              </a:rPr>
              <a:t> “camisas rojas”, </a:t>
            </a:r>
            <a:r>
              <a:rPr lang="en-GB" sz="1300" i="1">
                <a:solidFill>
                  <a:srgbClr val="000000"/>
                </a:solidFill>
              </a:rPr>
              <a:t>que con la</a:t>
            </a:r>
            <a:r>
              <a:rPr lang="en-GB" sz="1300" b="1" i="1">
                <a:solidFill>
                  <a:srgbClr val="000000"/>
                </a:solidFill>
              </a:rPr>
              <a:t> “expedición de los mil” ocupó Sicilia, Las Marcas y Umbría (centro de Italia)</a:t>
            </a:r>
            <a:r>
              <a:rPr lang="ar-SA" sz="1300" b="1" i="1">
                <a:solidFill>
                  <a:srgbClr val="000000"/>
                </a:solidFill>
              </a:rPr>
              <a:t>‏</a:t>
            </a:r>
            <a:endParaRPr lang="en-GB" sz="1300" b="1" i="1">
              <a:solidFill>
                <a:srgbClr val="000000"/>
              </a:solidFill>
            </a:endParaRPr>
          </a:p>
        </p:txBody>
      </p:sp>
      <p:sp>
        <p:nvSpPr>
          <p:cNvPr id="37920" name="Text Box 32"/>
          <p:cNvSpPr txBox="1">
            <a:spLocks noChangeArrowheads="1"/>
          </p:cNvSpPr>
          <p:nvPr/>
        </p:nvSpPr>
        <p:spPr bwMode="auto">
          <a:xfrm>
            <a:off x="4343400" y="5238750"/>
            <a:ext cx="4419600"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Se reconoció a Víctor Manuel II como rey de Italia</a:t>
            </a:r>
          </a:p>
        </p:txBody>
      </p:sp>
      <p:sp>
        <p:nvSpPr>
          <p:cNvPr id="37921" name="AutoShape 33"/>
          <p:cNvSpPr>
            <a:spLocks noChangeArrowheads="1"/>
          </p:cNvSpPr>
          <p:nvPr/>
        </p:nvSpPr>
        <p:spPr bwMode="auto">
          <a:xfrm>
            <a:off x="7845425" y="5113338"/>
            <a:ext cx="385763" cy="163512"/>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7922" name="Text Box 34"/>
          <p:cNvSpPr txBox="1">
            <a:spLocks noChangeArrowheads="1"/>
          </p:cNvSpPr>
          <p:nvPr/>
        </p:nvSpPr>
        <p:spPr bwMode="auto">
          <a:xfrm>
            <a:off x="1158875" y="5353050"/>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3ª fase (1865-1870)</a:t>
            </a:r>
            <a:r>
              <a:rPr lang="ar-SA" sz="1300" b="1" u="sng">
                <a:solidFill>
                  <a:srgbClr val="000000"/>
                </a:solidFill>
              </a:rPr>
              <a:t>‏</a:t>
            </a:r>
            <a:endParaRPr lang="en-GB" sz="1300" b="1" u="sng">
              <a:solidFill>
                <a:srgbClr val="000000"/>
              </a:solidFill>
            </a:endParaRPr>
          </a:p>
        </p:txBody>
      </p:sp>
      <p:sp>
        <p:nvSpPr>
          <p:cNvPr id="37923" name="AutoShape 35"/>
          <p:cNvSpPr>
            <a:spLocks noChangeArrowheads="1"/>
          </p:cNvSpPr>
          <p:nvPr/>
        </p:nvSpPr>
        <p:spPr bwMode="auto">
          <a:xfrm>
            <a:off x="946150" y="5402263"/>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6" name="Group 36"/>
          <p:cNvGrpSpPr>
            <a:grpSpLocks/>
          </p:cNvGrpSpPr>
          <p:nvPr/>
        </p:nvGrpSpPr>
        <p:grpSpPr bwMode="auto">
          <a:xfrm>
            <a:off x="1317625" y="5595938"/>
            <a:ext cx="344488" cy="244475"/>
            <a:chOff x="830" y="3525"/>
            <a:chExt cx="217" cy="154"/>
          </a:xfrm>
        </p:grpSpPr>
        <p:sp>
          <p:nvSpPr>
            <p:cNvPr id="37925" name="Line 37"/>
            <p:cNvSpPr>
              <a:spLocks noChangeShapeType="1"/>
            </p:cNvSpPr>
            <p:nvPr/>
          </p:nvSpPr>
          <p:spPr bwMode="auto">
            <a:xfrm>
              <a:off x="830" y="3525"/>
              <a:ext cx="1" cy="150"/>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7926" name="Line 38"/>
            <p:cNvSpPr>
              <a:spLocks noChangeShapeType="1"/>
            </p:cNvSpPr>
            <p:nvPr/>
          </p:nvSpPr>
          <p:spPr bwMode="auto">
            <a:xfrm>
              <a:off x="830" y="3680"/>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7927" name="Text Box 39"/>
          <p:cNvSpPr txBox="1">
            <a:spLocks noChangeArrowheads="1"/>
          </p:cNvSpPr>
          <p:nvPr/>
        </p:nvSpPr>
        <p:spPr bwMode="auto">
          <a:xfrm>
            <a:off x="1685925" y="5619750"/>
            <a:ext cx="6483350" cy="687388"/>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El</a:t>
            </a:r>
            <a:r>
              <a:rPr lang="en-GB" sz="1300" b="1" i="1">
                <a:solidFill>
                  <a:srgbClr val="000000"/>
                </a:solidFill>
              </a:rPr>
              <a:t> Véneto </a:t>
            </a:r>
            <a:r>
              <a:rPr lang="en-GB" sz="1300" i="1">
                <a:solidFill>
                  <a:srgbClr val="000000"/>
                </a:solidFill>
              </a:rPr>
              <a:t>se incorporó tras la</a:t>
            </a:r>
            <a:r>
              <a:rPr lang="en-GB" sz="1300" b="1" i="1">
                <a:solidFill>
                  <a:srgbClr val="000000"/>
                </a:solidFill>
              </a:rPr>
              <a:t> guerra entre Austria y Prusia (1866)</a:t>
            </a:r>
            <a:r>
              <a:rPr lang="ar-SA" sz="1300" b="1" i="1">
                <a:solidFill>
                  <a:srgbClr val="000000"/>
                </a:solidFill>
              </a:rPr>
              <a:t>‏</a:t>
            </a:r>
            <a:endParaRPr lang="en-GB" sz="1300" b="1" i="1">
              <a:solidFill>
                <a:srgbClr val="000000"/>
              </a:solidFill>
            </a:endParaRP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 Los Estados Pontificios (y Roma como capital) </a:t>
            </a:r>
            <a:r>
              <a:rPr lang="en-GB" sz="1300" i="1">
                <a:solidFill>
                  <a:srgbClr val="000000"/>
                </a:solidFill>
              </a:rPr>
              <a:t>se incorporaron tras la</a:t>
            </a:r>
            <a:r>
              <a:rPr lang="en-GB" sz="1300" b="1" i="1">
                <a:solidFill>
                  <a:srgbClr val="000000"/>
                </a:solidFill>
              </a:rPr>
              <a:t> derrota de Francia contra Prusia (1870)</a:t>
            </a:r>
            <a:r>
              <a:rPr lang="ar-SA" sz="1300" b="1" i="1">
                <a:solidFill>
                  <a:srgbClr val="000000"/>
                </a:solidFill>
              </a:rPr>
              <a:t>‏</a:t>
            </a:r>
            <a:endParaRPr lang="en-GB" sz="1300" b="1" i="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37892"/>
                                        </p:tgtEl>
                                        <p:attrNameLst>
                                          <p:attrName>style.visibility</p:attrName>
                                        </p:attrNameLst>
                                      </p:cBhvr>
                                      <p:to>
                                        <p:strVal val="visible"/>
                                      </p:to>
                                    </p:set>
                                    <p:anim calcmode="lin" valueType="num">
                                      <p:cBhvr additive="repl">
                                        <p:cTn id="7" dur="500" fill="hold"/>
                                        <p:tgtEl>
                                          <p:spTgt spid="37892"/>
                                        </p:tgtEl>
                                        <p:attrNameLst>
                                          <p:attrName>ppt_x</p:attrName>
                                        </p:attrNameLst>
                                      </p:cBhvr>
                                      <p:tavLst>
                                        <p:tav tm="100000">
                                          <p:val>
                                            <p:strVal val="#ppt_x"/>
                                          </p:val>
                                        </p:tav>
                                        <p:tav>
                                          <p:val>
                                            <p:strVal val="#ppt_x"/>
                                          </p:val>
                                        </p:tav>
                                      </p:tavLst>
                                    </p:anim>
                                    <p:anim calcmode="lin" valueType="num">
                                      <p:cBhvr additive="repl">
                                        <p:cTn id="8" dur="500" fill="hold"/>
                                        <p:tgtEl>
                                          <p:spTgt spid="37892"/>
                                        </p:tgtEl>
                                        <p:attrNameLst>
                                          <p:attrName>ppt_y</p:attrName>
                                        </p:attrNameLst>
                                      </p:cBhvr>
                                      <p:tavLst>
                                        <p:tav tm="100000">
                                          <p:val>
                                            <p:strVal val="#ppt_y-#ppt_h/2"/>
                                          </p:val>
                                        </p:tav>
                                        <p:tav>
                                          <p:val>
                                            <p:strVal val="#ppt_y"/>
                                          </p:val>
                                        </p:tav>
                                      </p:tavLst>
                                    </p:anim>
                                    <p:anim calcmode="lin" valueType="num">
                                      <p:cBhvr additive="repl">
                                        <p:cTn id="9" dur="500" fill="hold"/>
                                        <p:tgtEl>
                                          <p:spTgt spid="37892"/>
                                        </p:tgtEl>
                                        <p:attrNameLst>
                                          <p:attrName>ppt_w</p:attrName>
                                        </p:attrNameLst>
                                      </p:cBhvr>
                                      <p:tavLst>
                                        <p:tav tm="100000">
                                          <p:val>
                                            <p:strVal val="#ppt_w"/>
                                          </p:val>
                                        </p:tav>
                                        <p:tav>
                                          <p:val>
                                            <p:strVal val="#ppt_w"/>
                                          </p:val>
                                        </p:tav>
                                      </p:tavLst>
                                    </p:anim>
                                    <p:anim calcmode="lin" valueType="num">
                                      <p:cBhvr additive="repl">
                                        <p:cTn id="10" dur="500" fill="hold"/>
                                        <p:tgtEl>
                                          <p:spTgt spid="37892"/>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37890"/>
                                        </p:tgtEl>
                                        <p:attrNameLst>
                                          <p:attrName>style.visibility</p:attrName>
                                        </p:attrNameLst>
                                      </p:cBhvr>
                                      <p:to>
                                        <p:strVal val="visible"/>
                                      </p:to>
                                    </p:set>
                                    <p:anim calcmode="lin" valueType="num">
                                      <p:cBhvr additive="repl">
                                        <p:cTn id="13" dur="500" fill="hold"/>
                                        <p:tgtEl>
                                          <p:spTgt spid="37890"/>
                                        </p:tgtEl>
                                        <p:attrNameLst>
                                          <p:attrName>ppt_x</p:attrName>
                                        </p:attrNameLst>
                                      </p:cBhvr>
                                      <p:tavLst>
                                        <p:tav tm="100000">
                                          <p:val>
                                            <p:strVal val="#ppt_x"/>
                                          </p:val>
                                        </p:tav>
                                        <p:tav>
                                          <p:val>
                                            <p:strVal val="#ppt_x"/>
                                          </p:val>
                                        </p:tav>
                                      </p:tavLst>
                                    </p:anim>
                                    <p:anim calcmode="lin" valueType="num">
                                      <p:cBhvr additive="repl">
                                        <p:cTn id="14" dur="500" fill="hold"/>
                                        <p:tgtEl>
                                          <p:spTgt spid="37890"/>
                                        </p:tgtEl>
                                        <p:attrNameLst>
                                          <p:attrName>ppt_y</p:attrName>
                                        </p:attrNameLst>
                                      </p:cBhvr>
                                      <p:tavLst>
                                        <p:tav tm="100000">
                                          <p:val>
                                            <p:strVal val="#ppt_y-#ppt_h/2"/>
                                          </p:val>
                                        </p:tav>
                                        <p:tav>
                                          <p:val>
                                            <p:strVal val="#ppt_y"/>
                                          </p:val>
                                        </p:tav>
                                      </p:tavLst>
                                    </p:anim>
                                    <p:anim calcmode="lin" valueType="num">
                                      <p:cBhvr additive="repl">
                                        <p:cTn id="15" dur="500" fill="hold"/>
                                        <p:tgtEl>
                                          <p:spTgt spid="37890"/>
                                        </p:tgtEl>
                                        <p:attrNameLst>
                                          <p:attrName>ppt_w</p:attrName>
                                        </p:attrNameLst>
                                      </p:cBhvr>
                                      <p:tavLst>
                                        <p:tav tm="100000">
                                          <p:val>
                                            <p:strVal val="#ppt_w"/>
                                          </p:val>
                                        </p:tav>
                                        <p:tav>
                                          <p:val>
                                            <p:strVal val="#ppt_w"/>
                                          </p:val>
                                        </p:tav>
                                      </p:tavLst>
                                    </p:anim>
                                    <p:anim calcmode="lin" valueType="num">
                                      <p:cBhvr additive="repl">
                                        <p:cTn id="16" dur="500" fill="hold"/>
                                        <p:tgtEl>
                                          <p:spTgt spid="37890"/>
                                        </p:tgtEl>
                                        <p:attrNameLst>
                                          <p:attrName>ppt_h</p:attrName>
                                        </p:attrNameLst>
                                      </p:cBhvr>
                                      <p:tavLst>
                                        <p:tav tm="100000">
                                          <p:val>
                                            <p:fltVal val="0"/>
                                          </p:val>
                                        </p:tav>
                                        <p:tav>
                                          <p:val>
                                            <p:strVal val="#ppt_h"/>
                                          </p:val>
                                        </p:tav>
                                      </p:tavLst>
                                    </p:anim>
                                  </p:childTnLst>
                                </p:cTn>
                              </p:par>
                            </p:childTnLst>
                          </p:cTn>
                        </p:par>
                        <p:par>
                          <p:cTn id="17" fill="hold">
                            <p:stCondLst>
                              <p:cond delay="500"/>
                            </p:stCondLst>
                            <p:childTnLst>
                              <p:par>
                                <p:cTn id="18" presetID="47" presetClass="entr" fill="hold" nodeType="afterEffect">
                                  <p:stCondLst>
                                    <p:cond delay="0"/>
                                  </p:stCondLst>
                                  <p:childTnLst>
                                    <p:set>
                                      <p:cBhvr additive="repl">
                                        <p:cTn id="19" dur="1" fill="hold">
                                          <p:stCondLst>
                                            <p:cond delay="0"/>
                                          </p:stCondLst>
                                        </p:cTn>
                                        <p:tgtEl>
                                          <p:spTgt spid="37903"/>
                                        </p:tgtEl>
                                        <p:attrNameLst>
                                          <p:attrName>style.visibility</p:attrName>
                                        </p:attrNameLst>
                                      </p:cBhvr>
                                      <p:to>
                                        <p:strVal val="visible"/>
                                      </p:to>
                                    </p:set>
                                    <p:animEffect transition="in" filter="fade">
                                      <p:cBhvr additive="repl">
                                        <p:cTn id="20" dur="1000"/>
                                        <p:tgtEl>
                                          <p:spTgt spid="37903"/>
                                        </p:tgtEl>
                                      </p:cBhvr>
                                    </p:animEffect>
                                    <p:anim calcmode="lin" valueType="num">
                                      <p:cBhvr additive="repl">
                                        <p:cTn id="21" dur="1000" fill="hold"/>
                                        <p:tgtEl>
                                          <p:spTgt spid="37903"/>
                                        </p:tgtEl>
                                        <p:attrNameLst>
                                          <p:attrName>ppt_x</p:attrName>
                                        </p:attrNameLst>
                                      </p:cBhvr>
                                      <p:tavLst>
                                        <p:tav tm="100000">
                                          <p:val>
                                            <p:strVal val="#ppt_x"/>
                                          </p:val>
                                        </p:tav>
                                        <p:tav>
                                          <p:val>
                                            <p:strVal val="#ppt_x"/>
                                          </p:val>
                                        </p:tav>
                                      </p:tavLst>
                                    </p:anim>
                                    <p:anim calcmode="lin" valueType="num">
                                      <p:cBhvr additive="repl">
                                        <p:cTn id="22" dur="1000" fill="hold"/>
                                        <p:tgtEl>
                                          <p:spTgt spid="37903"/>
                                        </p:tgtEl>
                                        <p:attrNameLst>
                                          <p:attrName>ppt_y</p:attrName>
                                        </p:attrNameLst>
                                      </p:cBhvr>
                                      <p:tavLst>
                                        <p:tav tm="100000">
                                          <p:val>
                                            <p:strVal val="#ppt_y-.1"/>
                                          </p:val>
                                        </p:tav>
                                        <p:tav>
                                          <p:val>
                                            <p:strVal val="#ppt_y"/>
                                          </p:val>
                                        </p:tav>
                                      </p:tavLst>
                                    </p:anim>
                                  </p:childTnLst>
                                </p:cTn>
                              </p:par>
                            </p:childTnLst>
                          </p:cTn>
                        </p:par>
                        <p:par>
                          <p:cTn id="23" fill="hold">
                            <p:stCondLst>
                              <p:cond delay="1500"/>
                            </p:stCondLst>
                            <p:childTnLst>
                              <p:par>
                                <p:cTn id="24" presetID="29" presetClass="entr" fill="hold" nodeType="afterEffect">
                                  <p:stCondLst>
                                    <p:cond delay="0"/>
                                  </p:stCondLst>
                                  <p:childTnLst>
                                    <p:set>
                                      <p:cBhvr additive="repl">
                                        <p:cTn id="25" dur="1" fill="hold">
                                          <p:stCondLst>
                                            <p:cond delay="0"/>
                                          </p:stCondLst>
                                        </p:cTn>
                                        <p:tgtEl>
                                          <p:spTgt spid="3"/>
                                        </p:tgtEl>
                                        <p:attrNameLst>
                                          <p:attrName>style.visibility</p:attrName>
                                        </p:attrNameLst>
                                      </p:cBhvr>
                                      <p:to>
                                        <p:strVal val="visible"/>
                                      </p:to>
                                    </p:set>
                                    <p:anim calcmode="lin" valueType="num">
                                      <p:cBhvr additive="repl">
                                        <p:cTn id="26" dur="1000" fill="hold"/>
                                        <p:tgtEl>
                                          <p:spTgt spid="3"/>
                                        </p:tgtEl>
                                        <p:attrNameLst>
                                          <p:attrName>ppt_x</p:attrName>
                                        </p:attrNameLst>
                                      </p:cBhvr>
                                      <p:tavLst>
                                        <p:tav tm="100000">
                                          <p:val>
                                            <p:strVal val="#ppt_x-.2"/>
                                          </p:val>
                                        </p:tav>
                                        <p:tav>
                                          <p:val>
                                            <p:strVal val="#ppt_x"/>
                                          </p:val>
                                        </p:tav>
                                      </p:tavLst>
                                    </p:anim>
                                    <p:anim calcmode="lin" valueType="num">
                                      <p:cBhvr additive="repl">
                                        <p:cTn id="27" dur="1000" fill="hold"/>
                                        <p:tgtEl>
                                          <p:spTgt spid="3"/>
                                        </p:tgtEl>
                                        <p:attrNameLst>
                                          <p:attrName>ppt_y</p:attrName>
                                        </p:attrNameLst>
                                      </p:cBhvr>
                                      <p:tavLst>
                                        <p:tav tm="100000">
                                          <p:val>
                                            <p:strVal val="#ppt_y"/>
                                          </p:val>
                                        </p:tav>
                                        <p:tav>
                                          <p:val>
                                            <p:strVal val="#ppt_y"/>
                                          </p:val>
                                        </p:tav>
                                      </p:tavLst>
                                    </p:anim>
                                    <p:animEffect transition="in" filter="wipe(right)">
                                      <p:cBhvr additive="repl">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childTnLst>
                                    <p:set>
                                      <p:cBhvr additive="repl">
                                        <p:cTn id="32" dur="1" fill="hold">
                                          <p:stCondLst>
                                            <p:cond delay="0"/>
                                          </p:stCondLst>
                                        </p:cTn>
                                        <p:tgtEl>
                                          <p:spTgt spid="37894"/>
                                        </p:tgtEl>
                                        <p:attrNameLst>
                                          <p:attrName>style.visibility</p:attrName>
                                        </p:attrNameLst>
                                      </p:cBhvr>
                                      <p:to>
                                        <p:strVal val="visible"/>
                                      </p:to>
                                    </p:set>
                                    <p:animEffect transition="in" filter="fade">
                                      <p:cBhvr additive="repl">
                                        <p:cTn id="33" dur="2000"/>
                                        <p:tgtEl>
                                          <p:spTgt spid="37894"/>
                                        </p:tgtEl>
                                      </p:cBhvr>
                                    </p:animEffect>
                                  </p:childTnLst>
                                </p:cTn>
                              </p:par>
                            </p:childTnLst>
                          </p:cTn>
                        </p:par>
                        <p:par>
                          <p:cTn id="34" fill="hold">
                            <p:stCondLst>
                              <p:cond delay="2000"/>
                            </p:stCondLst>
                            <p:childTnLst>
                              <p:par>
                                <p:cTn id="35" presetID="10" presetClass="entr" fill="hold" nodeType="afterEffect">
                                  <p:stCondLst>
                                    <p:cond delay="0"/>
                                  </p:stCondLst>
                                  <p:childTnLst>
                                    <p:set>
                                      <p:cBhvr additive="repl">
                                        <p:cTn id="36" dur="1" fill="hold">
                                          <p:stCondLst>
                                            <p:cond delay="0"/>
                                          </p:stCondLst>
                                        </p:cTn>
                                        <p:tgtEl>
                                          <p:spTgt spid="37895"/>
                                        </p:tgtEl>
                                        <p:attrNameLst>
                                          <p:attrName>style.visibility</p:attrName>
                                        </p:attrNameLst>
                                      </p:cBhvr>
                                      <p:to>
                                        <p:strVal val="visible"/>
                                      </p:to>
                                    </p:set>
                                    <p:animEffect transition="in" filter="fade">
                                      <p:cBhvr additive="repl">
                                        <p:cTn id="37" dur="2000"/>
                                        <p:tgtEl>
                                          <p:spTgt spid="37895"/>
                                        </p:tgtEl>
                                      </p:cBhvr>
                                    </p:animEffect>
                                  </p:childTnLst>
                                </p:cTn>
                              </p:par>
                            </p:childTnLst>
                          </p:cTn>
                        </p:par>
                        <p:par>
                          <p:cTn id="38" fill="hold">
                            <p:stCondLst>
                              <p:cond delay="4000"/>
                            </p:stCondLst>
                            <p:childTnLst>
                              <p:par>
                                <p:cTn id="39" presetID="17" presetClass="entr" presetSubtype="1" fill="hold" grpId="0" nodeType="afterEffect">
                                  <p:stCondLst>
                                    <p:cond delay="0"/>
                                  </p:stCondLst>
                                  <p:childTnLst>
                                    <p:set>
                                      <p:cBhvr additive="repl">
                                        <p:cTn id="40" dur="1" fill="hold">
                                          <p:stCondLst>
                                            <p:cond delay="0"/>
                                          </p:stCondLst>
                                        </p:cTn>
                                        <p:tgtEl>
                                          <p:spTgt spid="37896"/>
                                        </p:tgtEl>
                                        <p:attrNameLst>
                                          <p:attrName>style.visibility</p:attrName>
                                        </p:attrNameLst>
                                      </p:cBhvr>
                                      <p:to>
                                        <p:strVal val="visible"/>
                                      </p:to>
                                    </p:set>
                                    <p:anim calcmode="lin" valueType="num">
                                      <p:cBhvr additive="repl">
                                        <p:cTn id="41" dur="500" fill="hold"/>
                                        <p:tgtEl>
                                          <p:spTgt spid="37896"/>
                                        </p:tgtEl>
                                        <p:attrNameLst>
                                          <p:attrName>ppt_x</p:attrName>
                                        </p:attrNameLst>
                                      </p:cBhvr>
                                      <p:tavLst>
                                        <p:tav tm="100000">
                                          <p:val>
                                            <p:strVal val="#ppt_x"/>
                                          </p:val>
                                        </p:tav>
                                        <p:tav>
                                          <p:val>
                                            <p:strVal val="#ppt_x"/>
                                          </p:val>
                                        </p:tav>
                                      </p:tavLst>
                                    </p:anim>
                                    <p:anim calcmode="lin" valueType="num">
                                      <p:cBhvr additive="repl">
                                        <p:cTn id="42" dur="500" fill="hold"/>
                                        <p:tgtEl>
                                          <p:spTgt spid="37896"/>
                                        </p:tgtEl>
                                        <p:attrNameLst>
                                          <p:attrName>ppt_y</p:attrName>
                                        </p:attrNameLst>
                                      </p:cBhvr>
                                      <p:tavLst>
                                        <p:tav tm="100000">
                                          <p:val>
                                            <p:strVal val="#ppt_y-#ppt_h/2"/>
                                          </p:val>
                                        </p:tav>
                                        <p:tav>
                                          <p:val>
                                            <p:strVal val="#ppt_y"/>
                                          </p:val>
                                        </p:tav>
                                      </p:tavLst>
                                    </p:anim>
                                    <p:anim calcmode="lin" valueType="num">
                                      <p:cBhvr additive="repl">
                                        <p:cTn id="43" dur="500" fill="hold"/>
                                        <p:tgtEl>
                                          <p:spTgt spid="37896"/>
                                        </p:tgtEl>
                                        <p:attrNameLst>
                                          <p:attrName>ppt_w</p:attrName>
                                        </p:attrNameLst>
                                      </p:cBhvr>
                                      <p:tavLst>
                                        <p:tav tm="100000">
                                          <p:val>
                                            <p:strVal val="#ppt_w"/>
                                          </p:val>
                                        </p:tav>
                                        <p:tav>
                                          <p:val>
                                            <p:strVal val="#ppt_w"/>
                                          </p:val>
                                        </p:tav>
                                      </p:tavLst>
                                    </p:anim>
                                    <p:anim calcmode="lin" valueType="num">
                                      <p:cBhvr additive="repl">
                                        <p:cTn id="44" dur="500" fill="hold"/>
                                        <p:tgtEl>
                                          <p:spTgt spid="37896"/>
                                        </p:tgtEl>
                                        <p:attrNameLst>
                                          <p:attrName>ppt_h</p:attrName>
                                        </p:attrNameLst>
                                      </p:cBhvr>
                                      <p:tavLst>
                                        <p:tav tm="100000">
                                          <p:val>
                                            <p:fltVal val="0"/>
                                          </p:val>
                                        </p:tav>
                                        <p:tav>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additive="repl">
                                        <p:cTn id="48" dur="1" fill="hold">
                                          <p:stCondLst>
                                            <p:cond delay="0"/>
                                          </p:stCondLst>
                                        </p:cTn>
                                        <p:tgtEl>
                                          <p:spTgt spid="37898"/>
                                        </p:tgtEl>
                                        <p:attrNameLst>
                                          <p:attrName>style.visibility</p:attrName>
                                        </p:attrNameLst>
                                      </p:cBhvr>
                                      <p:to>
                                        <p:strVal val="visible"/>
                                      </p:to>
                                    </p:set>
                                    <p:anim calcmode="lin" valueType="num">
                                      <p:cBhvr additive="repl">
                                        <p:cTn id="49" dur="500" fill="hold"/>
                                        <p:tgtEl>
                                          <p:spTgt spid="37898"/>
                                        </p:tgtEl>
                                        <p:attrNameLst>
                                          <p:attrName>ppt_w</p:attrName>
                                        </p:attrNameLst>
                                      </p:cBhvr>
                                      <p:tavLst>
                                        <p:tav tm="100000">
                                          <p:val>
                                            <p:fltVal val="0"/>
                                          </p:val>
                                        </p:tav>
                                        <p:tav>
                                          <p:val>
                                            <p:strVal val="#ppt_w"/>
                                          </p:val>
                                        </p:tav>
                                      </p:tavLst>
                                    </p:anim>
                                    <p:anim calcmode="lin" valueType="num">
                                      <p:cBhvr additive="repl">
                                        <p:cTn id="50" dur="500" fill="hold"/>
                                        <p:tgtEl>
                                          <p:spTgt spid="37898"/>
                                        </p:tgtEl>
                                        <p:attrNameLst>
                                          <p:attrName>ppt_h</p:attrName>
                                        </p:attrNameLst>
                                      </p:cBhvr>
                                      <p:tavLst>
                                        <p:tav tm="100000">
                                          <p:val>
                                            <p:fltVal val="0"/>
                                          </p:val>
                                        </p:tav>
                                        <p:tav>
                                          <p:val>
                                            <p:strVal val="#ppt_h"/>
                                          </p:val>
                                        </p:tav>
                                      </p:tavLst>
                                    </p:anim>
                                  </p:childTnLst>
                                </p:cTn>
                              </p:par>
                            </p:childTnLst>
                          </p:cTn>
                        </p:par>
                        <p:par>
                          <p:cTn id="51" fill="hold">
                            <p:stCondLst>
                              <p:cond delay="500"/>
                            </p:stCondLst>
                            <p:childTnLst>
                              <p:par>
                                <p:cTn id="52" presetID="10" presetClass="entr" fill="hold" nodeType="afterEffect">
                                  <p:stCondLst>
                                    <p:cond delay="0"/>
                                  </p:stCondLst>
                                  <p:childTnLst>
                                    <p:set>
                                      <p:cBhvr additive="repl">
                                        <p:cTn id="53" dur="1" fill="hold">
                                          <p:stCondLst>
                                            <p:cond delay="0"/>
                                          </p:stCondLst>
                                        </p:cTn>
                                        <p:tgtEl>
                                          <p:spTgt spid="37897"/>
                                        </p:tgtEl>
                                        <p:attrNameLst>
                                          <p:attrName>style.visibility</p:attrName>
                                        </p:attrNameLst>
                                      </p:cBhvr>
                                      <p:to>
                                        <p:strVal val="visible"/>
                                      </p:to>
                                    </p:set>
                                    <p:animEffect transition="in" filter="fade">
                                      <p:cBhvr additive="repl">
                                        <p:cTn id="54" dur="1000"/>
                                        <p:tgtEl>
                                          <p:spTgt spid="37897"/>
                                        </p:tgtEl>
                                      </p:cBhvr>
                                    </p:animEffect>
                                  </p:childTnLst>
                                </p:cTn>
                              </p:par>
                              <p:par>
                                <p:cTn id="55" presetID="10" presetClass="entr" fill="hold" nodeType="withEffect">
                                  <p:stCondLst>
                                    <p:cond delay="0"/>
                                  </p:stCondLst>
                                  <p:childTnLst>
                                    <p:set>
                                      <p:cBhvr additive="repl">
                                        <p:cTn id="56" dur="1" fill="hold">
                                          <p:stCondLst>
                                            <p:cond delay="0"/>
                                          </p:stCondLst>
                                        </p:cTn>
                                        <p:tgtEl>
                                          <p:spTgt spid="2"/>
                                        </p:tgtEl>
                                        <p:attrNameLst>
                                          <p:attrName>style.visibility</p:attrName>
                                        </p:attrNameLst>
                                      </p:cBhvr>
                                      <p:to>
                                        <p:strVal val="visible"/>
                                      </p:to>
                                    </p:set>
                                    <p:animEffect transition="in" filter="fade">
                                      <p:cBhvr additive="repl">
                                        <p:cTn id="57" dur="1000"/>
                                        <p:tgtEl>
                                          <p:spTgt spid="2"/>
                                        </p:tgtEl>
                                      </p:cBhvr>
                                    </p:animEffect>
                                  </p:childTnLst>
                                </p:cTn>
                              </p:par>
                              <p:par>
                                <p:cTn id="58" presetID="10" presetClass="entr" fill="hold" nodeType="withEffect">
                                  <p:stCondLst>
                                    <p:cond delay="0"/>
                                  </p:stCondLst>
                                  <p:childTnLst>
                                    <p:set>
                                      <p:cBhvr additive="repl">
                                        <p:cTn id="59" dur="1" fill="hold">
                                          <p:stCondLst>
                                            <p:cond delay="0"/>
                                          </p:stCondLst>
                                        </p:cTn>
                                        <p:tgtEl>
                                          <p:spTgt spid="37904"/>
                                        </p:tgtEl>
                                        <p:attrNameLst>
                                          <p:attrName>style.visibility</p:attrName>
                                        </p:attrNameLst>
                                      </p:cBhvr>
                                      <p:to>
                                        <p:strVal val="visible"/>
                                      </p:to>
                                    </p:set>
                                    <p:animEffect transition="in" filter="fade">
                                      <p:cBhvr additive="repl">
                                        <p:cTn id="60" dur="1000"/>
                                        <p:tgtEl>
                                          <p:spTgt spid="3790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fill="hold" grpId="0" nodeType="clickEffect">
                                  <p:stCondLst>
                                    <p:cond delay="0"/>
                                  </p:stCondLst>
                                  <p:childTnLst>
                                    <p:set>
                                      <p:cBhvr additive="repl">
                                        <p:cTn id="64" dur="1" fill="hold">
                                          <p:stCondLst>
                                            <p:cond delay="0"/>
                                          </p:stCondLst>
                                        </p:cTn>
                                        <p:tgtEl>
                                          <p:spTgt spid="37902"/>
                                        </p:tgtEl>
                                        <p:attrNameLst>
                                          <p:attrName>style.visibility</p:attrName>
                                        </p:attrNameLst>
                                      </p:cBhvr>
                                      <p:to>
                                        <p:strVal val="visible"/>
                                      </p:to>
                                    </p:set>
                                    <p:animEffect transition="in" filter="fade">
                                      <p:cBhvr additive="repl">
                                        <p:cTn id="65" dur="2000"/>
                                        <p:tgtEl>
                                          <p:spTgt spid="37902"/>
                                        </p:tgtEl>
                                      </p:cBhvr>
                                    </p:animEffect>
                                  </p:childTnLst>
                                </p:cTn>
                              </p:par>
                              <p:par>
                                <p:cTn id="66" presetID="10" presetClass="entr" fill="hold" nodeType="withEffect">
                                  <p:stCondLst>
                                    <p:cond delay="0"/>
                                  </p:stCondLst>
                                  <p:childTnLst>
                                    <p:set>
                                      <p:cBhvr additive="repl">
                                        <p:cTn id="67" dur="1" fill="hold">
                                          <p:stCondLst>
                                            <p:cond delay="0"/>
                                          </p:stCondLst>
                                        </p:cTn>
                                        <p:tgtEl>
                                          <p:spTgt spid="37905"/>
                                        </p:tgtEl>
                                        <p:attrNameLst>
                                          <p:attrName>style.visibility</p:attrName>
                                        </p:attrNameLst>
                                      </p:cBhvr>
                                      <p:to>
                                        <p:strVal val="visible"/>
                                      </p:to>
                                    </p:set>
                                    <p:animEffect transition="in" filter="fade">
                                      <p:cBhvr additive="repl">
                                        <p:cTn id="68" dur="2000"/>
                                        <p:tgtEl>
                                          <p:spTgt spid="37905"/>
                                        </p:tgtEl>
                                      </p:cBhvr>
                                    </p:animEffect>
                                  </p:childTnLst>
                                </p:cTn>
                              </p:par>
                              <p:par>
                                <p:cTn id="69" presetID="10" presetClass="entr" fill="hold" nodeType="withEffect">
                                  <p:stCondLst>
                                    <p:cond delay="0"/>
                                  </p:stCondLst>
                                  <p:childTnLst>
                                    <p:set>
                                      <p:cBhvr additive="repl">
                                        <p:cTn id="70" dur="1" fill="hold">
                                          <p:stCondLst>
                                            <p:cond delay="0"/>
                                          </p:stCondLst>
                                        </p:cTn>
                                        <p:tgtEl>
                                          <p:spTgt spid="4"/>
                                        </p:tgtEl>
                                        <p:attrNameLst>
                                          <p:attrName>style.visibility</p:attrName>
                                        </p:attrNameLst>
                                      </p:cBhvr>
                                      <p:to>
                                        <p:strVal val="visible"/>
                                      </p:to>
                                    </p:set>
                                    <p:animEffect transition="in" filter="fade">
                                      <p:cBhvr additive="repl">
                                        <p:cTn id="71" dur="2000"/>
                                        <p:tgtEl>
                                          <p:spTgt spid="4"/>
                                        </p:tgtEl>
                                      </p:cBhvr>
                                    </p:animEffect>
                                  </p:childTnLst>
                                </p:cTn>
                              </p:par>
                              <p:par>
                                <p:cTn id="72" presetID="10" presetClass="entr" fill="hold" nodeType="withEffect">
                                  <p:stCondLst>
                                    <p:cond delay="0"/>
                                  </p:stCondLst>
                                  <p:childTnLst>
                                    <p:set>
                                      <p:cBhvr additive="repl">
                                        <p:cTn id="73" dur="1" fill="hold">
                                          <p:stCondLst>
                                            <p:cond delay="0"/>
                                          </p:stCondLst>
                                        </p:cTn>
                                        <p:tgtEl>
                                          <p:spTgt spid="37913"/>
                                        </p:tgtEl>
                                        <p:attrNameLst>
                                          <p:attrName>style.visibility</p:attrName>
                                        </p:attrNameLst>
                                      </p:cBhvr>
                                      <p:to>
                                        <p:strVal val="visible"/>
                                      </p:to>
                                    </p:set>
                                    <p:animEffect transition="in" filter="fade">
                                      <p:cBhvr additive="repl">
                                        <p:cTn id="74" dur="2000"/>
                                        <p:tgtEl>
                                          <p:spTgt spid="37913"/>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additive="repl">
                                        <p:cTn id="78" dur="1" fill="hold">
                                          <p:stCondLst>
                                            <p:cond delay="0"/>
                                          </p:stCondLst>
                                        </p:cTn>
                                        <p:tgtEl>
                                          <p:spTgt spid="37915"/>
                                        </p:tgtEl>
                                        <p:attrNameLst>
                                          <p:attrName>style.visibility</p:attrName>
                                        </p:attrNameLst>
                                      </p:cBhvr>
                                      <p:to>
                                        <p:strVal val="visible"/>
                                      </p:to>
                                    </p:set>
                                    <p:anim calcmode="lin" valueType="num">
                                      <p:cBhvr additive="repl">
                                        <p:cTn id="79" dur="500" fill="hold"/>
                                        <p:tgtEl>
                                          <p:spTgt spid="37915"/>
                                        </p:tgtEl>
                                        <p:attrNameLst>
                                          <p:attrName>ppt_w</p:attrName>
                                        </p:attrNameLst>
                                      </p:cBhvr>
                                      <p:tavLst>
                                        <p:tav tm="100000">
                                          <p:val>
                                            <p:fltVal val="0"/>
                                          </p:val>
                                        </p:tav>
                                        <p:tav>
                                          <p:val>
                                            <p:strVal val="#ppt_w"/>
                                          </p:val>
                                        </p:tav>
                                      </p:tavLst>
                                    </p:anim>
                                    <p:anim calcmode="lin" valueType="num">
                                      <p:cBhvr additive="repl">
                                        <p:cTn id="80" dur="500" fill="hold"/>
                                        <p:tgtEl>
                                          <p:spTgt spid="37915"/>
                                        </p:tgtEl>
                                        <p:attrNameLst>
                                          <p:attrName>ppt_h</p:attrName>
                                        </p:attrNameLst>
                                      </p:cBhvr>
                                      <p:tavLst>
                                        <p:tav tm="100000">
                                          <p:val>
                                            <p:fltVal val="0"/>
                                          </p:val>
                                        </p:tav>
                                        <p:tav>
                                          <p:val>
                                            <p:strVal val="#ppt_h"/>
                                          </p:val>
                                        </p:tav>
                                      </p:tavLst>
                                    </p:anim>
                                  </p:childTnLst>
                                </p:cTn>
                              </p:par>
                            </p:childTnLst>
                          </p:cTn>
                        </p:par>
                        <p:par>
                          <p:cTn id="81" fill="hold">
                            <p:stCondLst>
                              <p:cond delay="500"/>
                            </p:stCondLst>
                            <p:childTnLst>
                              <p:par>
                                <p:cTn id="82" presetID="10" presetClass="entr" fill="hold" nodeType="afterEffect">
                                  <p:stCondLst>
                                    <p:cond delay="0"/>
                                  </p:stCondLst>
                                  <p:childTnLst>
                                    <p:set>
                                      <p:cBhvr additive="repl">
                                        <p:cTn id="83" dur="1" fill="hold">
                                          <p:stCondLst>
                                            <p:cond delay="0"/>
                                          </p:stCondLst>
                                        </p:cTn>
                                        <p:tgtEl>
                                          <p:spTgt spid="37914"/>
                                        </p:tgtEl>
                                        <p:attrNameLst>
                                          <p:attrName>style.visibility</p:attrName>
                                        </p:attrNameLst>
                                      </p:cBhvr>
                                      <p:to>
                                        <p:strVal val="visible"/>
                                      </p:to>
                                    </p:set>
                                    <p:animEffect transition="in" filter="fade">
                                      <p:cBhvr additive="repl">
                                        <p:cTn id="84" dur="2000"/>
                                        <p:tgtEl>
                                          <p:spTgt spid="37914"/>
                                        </p:tgtEl>
                                      </p:cBhvr>
                                    </p:animEffect>
                                  </p:childTnLst>
                                </p:cTn>
                              </p:par>
                              <p:par>
                                <p:cTn id="85" presetID="10" presetClass="entr" fill="hold" nodeType="withEffect">
                                  <p:stCondLst>
                                    <p:cond delay="0"/>
                                  </p:stCondLst>
                                  <p:childTnLst>
                                    <p:set>
                                      <p:cBhvr additive="repl">
                                        <p:cTn id="86" dur="1" fill="hold">
                                          <p:stCondLst>
                                            <p:cond delay="0"/>
                                          </p:stCondLst>
                                        </p:cTn>
                                        <p:tgtEl>
                                          <p:spTgt spid="5"/>
                                        </p:tgtEl>
                                        <p:attrNameLst>
                                          <p:attrName>style.visibility</p:attrName>
                                        </p:attrNameLst>
                                      </p:cBhvr>
                                      <p:to>
                                        <p:strVal val="visible"/>
                                      </p:to>
                                    </p:set>
                                    <p:animEffect transition="in" filter="fade">
                                      <p:cBhvr additive="repl">
                                        <p:cTn id="87" dur="2000"/>
                                        <p:tgtEl>
                                          <p:spTgt spid="5"/>
                                        </p:tgtEl>
                                      </p:cBhvr>
                                    </p:animEffect>
                                  </p:childTnLst>
                                </p:cTn>
                              </p:par>
                              <p:par>
                                <p:cTn id="88" presetID="10" presetClass="entr" fill="hold" nodeType="withEffect">
                                  <p:stCondLst>
                                    <p:cond delay="0"/>
                                  </p:stCondLst>
                                  <p:childTnLst>
                                    <p:set>
                                      <p:cBhvr additive="repl">
                                        <p:cTn id="89" dur="1" fill="hold">
                                          <p:stCondLst>
                                            <p:cond delay="0"/>
                                          </p:stCondLst>
                                        </p:cTn>
                                        <p:tgtEl>
                                          <p:spTgt spid="37919"/>
                                        </p:tgtEl>
                                        <p:attrNameLst>
                                          <p:attrName>style.visibility</p:attrName>
                                        </p:attrNameLst>
                                      </p:cBhvr>
                                      <p:to>
                                        <p:strVal val="visible"/>
                                      </p:to>
                                    </p:set>
                                    <p:animEffect transition="in" filter="fade">
                                      <p:cBhvr additive="repl">
                                        <p:cTn id="90" dur="2000"/>
                                        <p:tgtEl>
                                          <p:spTgt spid="37919"/>
                                        </p:tgtEl>
                                      </p:cBhvr>
                                    </p:animEffect>
                                  </p:childTnLst>
                                </p:cTn>
                              </p:par>
                              <p:par>
                                <p:cTn id="91" presetID="10" presetClass="entr" fill="hold" grpId="0" nodeType="withEffect">
                                  <p:stCondLst>
                                    <p:cond delay="0"/>
                                  </p:stCondLst>
                                  <p:childTnLst>
                                    <p:set>
                                      <p:cBhvr additive="repl">
                                        <p:cTn id="92" dur="1" fill="hold">
                                          <p:stCondLst>
                                            <p:cond delay="0"/>
                                          </p:stCondLst>
                                        </p:cTn>
                                        <p:tgtEl>
                                          <p:spTgt spid="37921"/>
                                        </p:tgtEl>
                                        <p:attrNameLst>
                                          <p:attrName>style.visibility</p:attrName>
                                        </p:attrNameLst>
                                      </p:cBhvr>
                                      <p:to>
                                        <p:strVal val="visible"/>
                                      </p:to>
                                    </p:set>
                                    <p:animEffect transition="in" filter="fade">
                                      <p:cBhvr additive="repl">
                                        <p:cTn id="93" dur="2000"/>
                                        <p:tgtEl>
                                          <p:spTgt spid="37921"/>
                                        </p:tgtEl>
                                      </p:cBhvr>
                                    </p:animEffect>
                                  </p:childTnLst>
                                </p:cTn>
                              </p:par>
                              <p:par>
                                <p:cTn id="94" presetID="10" presetClass="entr" fill="hold" nodeType="withEffect">
                                  <p:stCondLst>
                                    <p:cond delay="0"/>
                                  </p:stCondLst>
                                  <p:childTnLst>
                                    <p:set>
                                      <p:cBhvr additive="repl">
                                        <p:cTn id="95" dur="1" fill="hold">
                                          <p:stCondLst>
                                            <p:cond delay="0"/>
                                          </p:stCondLst>
                                        </p:cTn>
                                        <p:tgtEl>
                                          <p:spTgt spid="37920"/>
                                        </p:tgtEl>
                                        <p:attrNameLst>
                                          <p:attrName>style.visibility</p:attrName>
                                        </p:attrNameLst>
                                      </p:cBhvr>
                                      <p:to>
                                        <p:strVal val="visible"/>
                                      </p:to>
                                    </p:set>
                                    <p:animEffect transition="in" filter="fade">
                                      <p:cBhvr additive="repl">
                                        <p:cTn id="96" dur="2000"/>
                                        <p:tgtEl>
                                          <p:spTgt spid="37920"/>
                                        </p:tgtEl>
                                      </p:cBhvr>
                                    </p:animEffect>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additive="repl">
                                        <p:cTn id="100" dur="1" fill="hold">
                                          <p:stCondLst>
                                            <p:cond delay="0"/>
                                          </p:stCondLst>
                                        </p:cTn>
                                        <p:tgtEl>
                                          <p:spTgt spid="37923"/>
                                        </p:tgtEl>
                                        <p:attrNameLst>
                                          <p:attrName>style.visibility</p:attrName>
                                        </p:attrNameLst>
                                      </p:cBhvr>
                                      <p:to>
                                        <p:strVal val="visible"/>
                                      </p:to>
                                    </p:set>
                                    <p:anim calcmode="lin" valueType="num">
                                      <p:cBhvr additive="repl">
                                        <p:cTn id="101" dur="500" fill="hold"/>
                                        <p:tgtEl>
                                          <p:spTgt spid="37923"/>
                                        </p:tgtEl>
                                        <p:attrNameLst>
                                          <p:attrName>ppt_w</p:attrName>
                                        </p:attrNameLst>
                                      </p:cBhvr>
                                      <p:tavLst>
                                        <p:tav tm="100000">
                                          <p:val>
                                            <p:fltVal val="0"/>
                                          </p:val>
                                        </p:tav>
                                        <p:tav>
                                          <p:val>
                                            <p:strVal val="#ppt_w"/>
                                          </p:val>
                                        </p:tav>
                                      </p:tavLst>
                                    </p:anim>
                                    <p:anim calcmode="lin" valueType="num">
                                      <p:cBhvr additive="repl">
                                        <p:cTn id="102" dur="500" fill="hold"/>
                                        <p:tgtEl>
                                          <p:spTgt spid="37923"/>
                                        </p:tgtEl>
                                        <p:attrNameLst>
                                          <p:attrName>ppt_h</p:attrName>
                                        </p:attrNameLst>
                                      </p:cBhvr>
                                      <p:tavLst>
                                        <p:tav tm="100000">
                                          <p:val>
                                            <p:fltVal val="0"/>
                                          </p:val>
                                        </p:tav>
                                        <p:tav>
                                          <p:val>
                                            <p:strVal val="#ppt_h"/>
                                          </p:val>
                                        </p:tav>
                                      </p:tavLst>
                                    </p:anim>
                                  </p:childTnLst>
                                </p:cTn>
                              </p:par>
                            </p:childTnLst>
                          </p:cTn>
                        </p:par>
                        <p:par>
                          <p:cTn id="103" fill="hold">
                            <p:stCondLst>
                              <p:cond delay="500"/>
                            </p:stCondLst>
                            <p:childTnLst>
                              <p:par>
                                <p:cTn id="104" presetID="10" presetClass="entr" fill="hold" nodeType="afterEffect">
                                  <p:stCondLst>
                                    <p:cond delay="0"/>
                                  </p:stCondLst>
                                  <p:childTnLst>
                                    <p:set>
                                      <p:cBhvr additive="repl">
                                        <p:cTn id="105" dur="1" fill="hold">
                                          <p:stCondLst>
                                            <p:cond delay="0"/>
                                          </p:stCondLst>
                                        </p:cTn>
                                        <p:tgtEl>
                                          <p:spTgt spid="37922"/>
                                        </p:tgtEl>
                                        <p:attrNameLst>
                                          <p:attrName>style.visibility</p:attrName>
                                        </p:attrNameLst>
                                      </p:cBhvr>
                                      <p:to>
                                        <p:strVal val="visible"/>
                                      </p:to>
                                    </p:set>
                                    <p:animEffect transition="in" filter="fade">
                                      <p:cBhvr additive="repl">
                                        <p:cTn id="106" dur="2000"/>
                                        <p:tgtEl>
                                          <p:spTgt spid="37922"/>
                                        </p:tgtEl>
                                      </p:cBhvr>
                                    </p:animEffect>
                                  </p:childTnLst>
                                </p:cTn>
                              </p:par>
                              <p:par>
                                <p:cTn id="107" presetID="10" presetClass="entr" fill="hold" nodeType="withEffect">
                                  <p:stCondLst>
                                    <p:cond delay="0"/>
                                  </p:stCondLst>
                                  <p:childTnLst>
                                    <p:set>
                                      <p:cBhvr additive="repl">
                                        <p:cTn id="108" dur="1" fill="hold">
                                          <p:stCondLst>
                                            <p:cond delay="0"/>
                                          </p:stCondLst>
                                        </p:cTn>
                                        <p:tgtEl>
                                          <p:spTgt spid="6"/>
                                        </p:tgtEl>
                                        <p:attrNameLst>
                                          <p:attrName>style.visibility</p:attrName>
                                        </p:attrNameLst>
                                      </p:cBhvr>
                                      <p:to>
                                        <p:strVal val="visible"/>
                                      </p:to>
                                    </p:set>
                                    <p:animEffect transition="in" filter="fade">
                                      <p:cBhvr additive="repl">
                                        <p:cTn id="109" dur="2000"/>
                                        <p:tgtEl>
                                          <p:spTgt spid="6"/>
                                        </p:tgtEl>
                                      </p:cBhvr>
                                    </p:animEffect>
                                  </p:childTnLst>
                                </p:cTn>
                              </p:par>
                              <p:par>
                                <p:cTn id="110" presetID="10" presetClass="entr" fill="hold" nodeType="withEffect">
                                  <p:stCondLst>
                                    <p:cond delay="0"/>
                                  </p:stCondLst>
                                  <p:childTnLst>
                                    <p:set>
                                      <p:cBhvr additive="repl">
                                        <p:cTn id="111" dur="1" fill="hold">
                                          <p:stCondLst>
                                            <p:cond delay="0"/>
                                          </p:stCondLst>
                                        </p:cTn>
                                        <p:tgtEl>
                                          <p:spTgt spid="37927"/>
                                        </p:tgtEl>
                                        <p:attrNameLst>
                                          <p:attrName>style.visibility</p:attrName>
                                        </p:attrNameLst>
                                      </p:cBhvr>
                                      <p:to>
                                        <p:strVal val="visible"/>
                                      </p:to>
                                    </p:set>
                                    <p:animEffect transition="in" filter="fade">
                                      <p:cBhvr additive="repl">
                                        <p:cTn id="112" dur="2000"/>
                                        <p:tgtEl>
                                          <p:spTgt spid="37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4" grpId="0" animBg="1"/>
      <p:bldP spid="37896" grpId="0" animBg="1"/>
      <p:bldP spid="37898" grpId="0" animBg="1"/>
      <p:bldP spid="37902" grpId="0" animBg="1"/>
      <p:bldP spid="37915" grpId="0" animBg="1"/>
      <p:bldP spid="37921" grpId="0" animBg="1"/>
      <p:bldP spid="379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15938" y="1255713"/>
            <a:ext cx="8142287" cy="4338637"/>
          </a:xfrm>
          <a:prstGeom prst="rect">
            <a:avLst/>
          </a:prstGeom>
          <a:solidFill>
            <a:srgbClr val="FFFF99"/>
          </a:solidFill>
          <a:ln w="25560">
            <a:solidFill>
              <a:srgbClr val="B4007C"/>
            </a:solidFill>
            <a:miter lim="800000"/>
            <a:headEnd/>
            <a:tailEnd/>
          </a:ln>
          <a:effectLst/>
        </p:spPr>
        <p:txBody>
          <a:bodyPr lIns="90000" tIns="46800" rIns="90000" bIns="46800"/>
          <a:lstStyle/>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Una nación es la asociación de todos los que, agrupados ya sea por la lengua, sea por ciertas condiciones geográficas, sea por el rol que les ha sido asignado por la historia, reconocen un mismo principio y marchan, bajo el derecho de un imperio unificado, a la conquista de una sola meta definida. </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MAZZINI, 1834</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a:solidFill>
                <a:srgbClr val="000000"/>
              </a:solidFill>
            </a:endParaRP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Una nación es una alma, un principio espiritual. […] Una nación es una gran solidaridad</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creada por el sentimiento de los sacrificios que se han hecho y que se está dispuesto a hacer en el futuro. Supone un pasado; pero se retoma en el presente mediante un acto tangible: el consentimiento, el deseo claramente expresado de continuar la vida en común. La existencia de una nación es un plebiscito cotidiano, así como la existencia del individuo es una afirmación perpetua de la vida.</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E. RENAN, </a:t>
            </a:r>
            <a:r>
              <a:rPr lang="en-GB" sz="1600" b="1" i="1">
                <a:solidFill>
                  <a:srgbClr val="000000"/>
                </a:solidFill>
              </a:rPr>
              <a:t>Qué es una nación</a:t>
            </a:r>
            <a:r>
              <a:rPr lang="en-GB" sz="1600" b="1">
                <a:solidFill>
                  <a:srgbClr val="000000"/>
                </a:solidFill>
              </a:rPr>
              <a:t>, 1882</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 </a:t>
            </a:r>
          </a:p>
        </p:txBody>
      </p:sp>
      <p:sp>
        <p:nvSpPr>
          <p:cNvPr id="52227" name="Line 3"/>
          <p:cNvSpPr>
            <a:spLocks noChangeShapeType="1"/>
          </p:cNvSpPr>
          <p:nvPr/>
        </p:nvSpPr>
        <p:spPr bwMode="auto">
          <a:xfrm>
            <a:off x="98425" y="904875"/>
            <a:ext cx="8893175" cy="1588"/>
          </a:xfrm>
          <a:prstGeom prst="line">
            <a:avLst/>
          </a:prstGeom>
          <a:noFill/>
          <a:ln w="9360">
            <a:solidFill>
              <a:srgbClr val="B4007C"/>
            </a:solidFill>
            <a:miter lim="800000"/>
            <a:headEnd/>
            <a:tailEnd/>
          </a:ln>
          <a:effectLst/>
        </p:spPr>
        <p:txBody>
          <a:bodyPr/>
          <a:lstStyle/>
          <a:p>
            <a:endParaRPr lang="es-ES"/>
          </a:p>
        </p:txBody>
      </p:sp>
      <p:sp>
        <p:nvSpPr>
          <p:cNvPr id="52228" name="Text Box 4"/>
          <p:cNvSpPr txBox="1">
            <a:spLocks noChangeArrowheads="1"/>
          </p:cNvSpPr>
          <p:nvPr/>
        </p:nvSpPr>
        <p:spPr bwMode="auto">
          <a:xfrm>
            <a:off x="631825" y="571500"/>
            <a:ext cx="750570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Texto: La idea de nación en el siglo XIX</a:t>
            </a:r>
          </a:p>
        </p:txBody>
      </p:sp>
      <p:sp>
        <p:nvSpPr>
          <p:cNvPr id="52229" name="Text Box 5"/>
          <p:cNvSpPr txBox="1">
            <a:spLocks noChangeArrowheads="1"/>
          </p:cNvSpPr>
          <p:nvPr/>
        </p:nvSpPr>
        <p:spPr bwMode="auto">
          <a:xfrm>
            <a:off x="687388" y="5216525"/>
            <a:ext cx="703262" cy="276225"/>
          </a:xfrm>
          <a:prstGeom prst="rect">
            <a:avLst/>
          </a:prstGeom>
          <a:solidFill>
            <a:srgbClr val="FFCC99"/>
          </a:solidFill>
          <a:ln w="9525">
            <a:noFill/>
            <a:round/>
            <a:headEnd/>
            <a:tailEnd/>
          </a:ln>
          <a:effectLst>
            <a:outerShdw dist="17819" dir="2700000" algn="ctr" rotWithShape="0">
              <a:srgbClr val="808080"/>
            </a:outerShdw>
          </a:effectLst>
        </p:spPr>
        <p:txBody>
          <a:bodyPr wrap="none"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DOC. 29</a:t>
            </a:r>
          </a:p>
        </p:txBody>
      </p:sp>
      <p:pic>
        <p:nvPicPr>
          <p:cNvPr id="52230" name="Picture 6"/>
          <p:cNvPicPr>
            <a:picLocks noChangeAspect="1" noChangeArrowheads="1"/>
          </p:cNvPicPr>
          <p:nvPr/>
        </p:nvPicPr>
        <p:blipFill>
          <a:blip r:embed="rId3" cstate="print"/>
          <a:srcRect/>
          <a:stretch>
            <a:fillRect/>
          </a:stretch>
        </p:blipFill>
        <p:spPr bwMode="auto">
          <a:xfrm>
            <a:off x="215900" y="661988"/>
            <a:ext cx="320675" cy="525462"/>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a:off x="76200" y="1120775"/>
            <a:ext cx="8893175" cy="1588"/>
          </a:xfrm>
          <a:prstGeom prst="line">
            <a:avLst/>
          </a:prstGeom>
          <a:noFill/>
          <a:ln w="9360">
            <a:solidFill>
              <a:srgbClr val="B4007C"/>
            </a:solidFill>
            <a:miter lim="800000"/>
            <a:headEnd/>
            <a:tailEnd/>
          </a:ln>
          <a:effectLst/>
        </p:spPr>
        <p:txBody>
          <a:bodyPr/>
          <a:lstStyle/>
          <a:p>
            <a:endParaRPr lang="es-ES"/>
          </a:p>
        </p:txBody>
      </p:sp>
      <p:sp>
        <p:nvSpPr>
          <p:cNvPr id="54275" name="Text Box 3"/>
          <p:cNvSpPr txBox="1">
            <a:spLocks noChangeArrowheads="1"/>
          </p:cNvSpPr>
          <p:nvPr/>
        </p:nvSpPr>
        <p:spPr bwMode="auto">
          <a:xfrm>
            <a:off x="750888" y="773113"/>
            <a:ext cx="668020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La unificación italiana</a:t>
            </a:r>
          </a:p>
        </p:txBody>
      </p:sp>
      <p:sp>
        <p:nvSpPr>
          <p:cNvPr id="54276" name="Text Box 4"/>
          <p:cNvSpPr txBox="1">
            <a:spLocks noChangeArrowheads="1"/>
          </p:cNvSpPr>
          <p:nvPr/>
        </p:nvSpPr>
        <p:spPr bwMode="auto">
          <a:xfrm>
            <a:off x="1181100" y="5937250"/>
            <a:ext cx="703263" cy="276225"/>
          </a:xfrm>
          <a:prstGeom prst="rect">
            <a:avLst/>
          </a:prstGeom>
          <a:solidFill>
            <a:srgbClr val="FFCC99"/>
          </a:solidFill>
          <a:ln w="9525">
            <a:noFill/>
            <a:round/>
            <a:headEnd/>
            <a:tailEnd/>
          </a:ln>
          <a:effectLst>
            <a:outerShdw dist="17819" dir="2700000" algn="ctr" rotWithShape="0">
              <a:srgbClr val="808080"/>
            </a:outerShdw>
          </a:effectLst>
        </p:spPr>
        <p:txBody>
          <a:bodyPr wrap="none"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DOC. 30</a:t>
            </a:r>
          </a:p>
        </p:txBody>
      </p:sp>
      <p:pic>
        <p:nvPicPr>
          <p:cNvPr id="54277" name="Picture 5"/>
          <p:cNvPicPr>
            <a:picLocks noChangeAspect="1" noChangeArrowheads="1"/>
          </p:cNvPicPr>
          <p:nvPr/>
        </p:nvPicPr>
        <p:blipFill>
          <a:blip r:embed="rId3" cstate="print"/>
          <a:srcRect/>
          <a:stretch>
            <a:fillRect/>
          </a:stretch>
        </p:blipFill>
        <p:spPr bwMode="auto">
          <a:xfrm>
            <a:off x="169863" y="609600"/>
            <a:ext cx="452437" cy="635000"/>
          </a:xfrm>
          <a:prstGeom prst="rect">
            <a:avLst/>
          </a:prstGeom>
          <a:noFill/>
          <a:ln w="9525">
            <a:noFill/>
            <a:round/>
            <a:headEnd/>
            <a:tailEnd/>
          </a:ln>
          <a:effectLst/>
        </p:spPr>
      </p:pic>
      <p:pic>
        <p:nvPicPr>
          <p:cNvPr id="54278" name="Picture 6"/>
          <p:cNvPicPr>
            <a:picLocks noChangeAspect="1" noChangeArrowheads="1"/>
          </p:cNvPicPr>
          <p:nvPr/>
        </p:nvPicPr>
        <p:blipFill>
          <a:blip r:embed="rId4" cstate="print"/>
          <a:srcRect/>
          <a:stretch>
            <a:fillRect/>
          </a:stretch>
        </p:blipFill>
        <p:spPr bwMode="auto">
          <a:xfrm>
            <a:off x="2216150" y="1317625"/>
            <a:ext cx="5934075" cy="4913313"/>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4608513" y="1257300"/>
            <a:ext cx="4402137" cy="2882900"/>
          </a:xfrm>
          <a:prstGeom prst="rect">
            <a:avLst/>
          </a:prstGeom>
          <a:noFill/>
          <a:ln w="9525">
            <a:noFill/>
            <a:round/>
            <a:headEnd/>
            <a:tailEnd/>
          </a:ln>
          <a:effectLst>
            <a:outerShdw dist="17819" dir="2700000" algn="ctr" rotWithShape="0">
              <a:srgbClr val="808080"/>
            </a:outerShdw>
          </a:effectLst>
        </p:spPr>
      </p:pic>
      <p:sp>
        <p:nvSpPr>
          <p:cNvPr id="39939" name="Rectangle 3"/>
          <p:cNvSpPr>
            <a:spLocks noChangeArrowheads="1"/>
          </p:cNvSpPr>
          <p:nvPr/>
        </p:nvSpPr>
        <p:spPr bwMode="auto">
          <a:xfrm>
            <a:off x="147638" y="1541463"/>
            <a:ext cx="355600" cy="4471987"/>
          </a:xfrm>
          <a:prstGeom prst="rect">
            <a:avLst/>
          </a:prstGeom>
          <a:solidFill>
            <a:srgbClr val="FFCC99"/>
          </a:solidFill>
          <a:ln w="9525">
            <a:noFill/>
            <a:round/>
            <a:headEnd/>
            <a:tailEnd/>
          </a:ln>
          <a:effectLst/>
        </p:spPr>
        <p:txBody>
          <a:bodyPr wrap="none" anchor="ctr"/>
          <a:lstStyle/>
          <a:p>
            <a:endParaRPr lang="es-ES"/>
          </a:p>
        </p:txBody>
      </p:sp>
      <p:sp>
        <p:nvSpPr>
          <p:cNvPr id="39940" name="Text Box 4"/>
          <p:cNvSpPr txBox="1">
            <a:spLocks noChangeArrowheads="1"/>
          </p:cNvSpPr>
          <p:nvPr/>
        </p:nvSpPr>
        <p:spPr bwMode="auto">
          <a:xfrm>
            <a:off x="261938" y="573088"/>
            <a:ext cx="741045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6.- Los nacionalismos (1848-1871)</a:t>
            </a:r>
            <a:r>
              <a:rPr lang="ar-SA" b="1">
                <a:solidFill>
                  <a:srgbClr val="B4007C"/>
                </a:solidFill>
              </a:rPr>
              <a:t>‏</a:t>
            </a:r>
            <a:endParaRPr lang="en-GB" b="1">
              <a:solidFill>
                <a:srgbClr val="B4007C"/>
              </a:solidFill>
            </a:endParaRPr>
          </a:p>
        </p:txBody>
      </p:sp>
      <p:sp>
        <p:nvSpPr>
          <p:cNvPr id="39941" name="Text Box 5"/>
          <p:cNvSpPr txBox="1">
            <a:spLocks noChangeArrowheads="1"/>
          </p:cNvSpPr>
          <p:nvPr/>
        </p:nvSpPr>
        <p:spPr bwMode="auto">
          <a:xfrm>
            <a:off x="147638" y="949325"/>
            <a:ext cx="2546350"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La unificación alemana </a:t>
            </a:r>
          </a:p>
        </p:txBody>
      </p:sp>
      <p:sp>
        <p:nvSpPr>
          <p:cNvPr id="39942" name="Line 6"/>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39943" name="Oval 7"/>
          <p:cNvSpPr>
            <a:spLocks noChangeArrowheads="1"/>
          </p:cNvSpPr>
          <p:nvPr/>
        </p:nvSpPr>
        <p:spPr bwMode="auto">
          <a:xfrm>
            <a:off x="558800" y="1762125"/>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9944" name="Text Box 8"/>
          <p:cNvSpPr txBox="1">
            <a:spLocks noChangeArrowheads="1"/>
          </p:cNvSpPr>
          <p:nvPr/>
        </p:nvSpPr>
        <p:spPr bwMode="auto">
          <a:xfrm>
            <a:off x="762000" y="1658938"/>
            <a:ext cx="3854450" cy="733425"/>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Tras el fracaso del intento de unificación de 1848 (Parlamento de Frankfurt) por parte de Austria</a:t>
            </a:r>
          </a:p>
        </p:txBody>
      </p:sp>
      <p:sp>
        <p:nvSpPr>
          <p:cNvPr id="39945" name="Rectangle 9"/>
          <p:cNvSpPr>
            <a:spLocks noChangeArrowheads="1"/>
          </p:cNvSpPr>
          <p:nvPr/>
        </p:nvSpPr>
        <p:spPr bwMode="auto">
          <a:xfrm>
            <a:off x="692150" y="2732088"/>
            <a:ext cx="74613" cy="3132137"/>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grpSp>
        <p:nvGrpSpPr>
          <p:cNvPr id="2" name="Group 10"/>
          <p:cNvGrpSpPr>
            <a:grpSpLocks/>
          </p:cNvGrpSpPr>
          <p:nvPr/>
        </p:nvGrpSpPr>
        <p:grpSpPr bwMode="auto">
          <a:xfrm>
            <a:off x="4518025" y="1112838"/>
            <a:ext cx="895350" cy="206375"/>
            <a:chOff x="2846" y="701"/>
            <a:chExt cx="564" cy="130"/>
          </a:xfrm>
        </p:grpSpPr>
        <p:sp>
          <p:nvSpPr>
            <p:cNvPr id="39947" name="AutoShape 11">
              <a:hlinkClick r:id="rId4" action="ppaction://hlinksldjump"/>
            </p:cNvPr>
            <p:cNvSpPr>
              <a:spLocks noChangeArrowheads="1"/>
            </p:cNvSpPr>
            <p:nvPr/>
          </p:nvSpPr>
          <p:spPr bwMode="auto">
            <a:xfrm>
              <a:off x="2846" y="701"/>
              <a:ext cx="565" cy="131"/>
            </a:xfrm>
            <a:prstGeom prst="roundRect">
              <a:avLst>
                <a:gd name="adj" fmla="val 16667"/>
              </a:avLst>
            </a:prstGeom>
            <a:solidFill>
              <a:srgbClr val="FFFFFF"/>
            </a:solidFill>
            <a:ln w="9360">
              <a:solidFill>
                <a:srgbClr val="B4007C"/>
              </a:solidFill>
              <a:miter lim="800000"/>
              <a:headEnd/>
              <a:tailEnd/>
            </a:ln>
            <a:effectLst/>
          </p:spPr>
          <p:txBody>
            <a:bodyPr wrap="none" lIns="90000" tIns="46800" rIns="54000" bIns="46800" anchor="ctr"/>
            <a:lstStyle/>
            <a:p>
              <a:pPr algn="r" defTabSz="449263">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B4007C"/>
                  </a:solidFill>
                </a:rPr>
                <a:t>Ampliación</a:t>
              </a:r>
            </a:p>
          </p:txBody>
        </p:sp>
        <p:sp>
          <p:nvSpPr>
            <p:cNvPr id="39948" name="Oval 12">
              <a:hlinkClick r:id="" action="ppaction://noaction"/>
            </p:cNvPr>
            <p:cNvSpPr>
              <a:spLocks noChangeArrowheads="1"/>
            </p:cNvSpPr>
            <p:nvPr/>
          </p:nvSpPr>
          <p:spPr bwMode="auto">
            <a:xfrm>
              <a:off x="2846" y="726"/>
              <a:ext cx="113" cy="78"/>
            </a:xfrm>
            <a:prstGeom prst="ellipse">
              <a:avLst/>
            </a:prstGeom>
            <a:solidFill>
              <a:srgbClr val="B4007C"/>
            </a:solidFill>
            <a:ln w="9360">
              <a:solidFill>
                <a:srgbClr val="B4007C"/>
              </a:solidFill>
              <a:miter lim="800000"/>
              <a:headEnd/>
              <a:tailEnd/>
            </a:ln>
            <a:effectLst/>
          </p:spPr>
          <p:txBody>
            <a:bodyPr wrap="none" anchor="ctr"/>
            <a:lstStyle/>
            <a:p>
              <a:endParaRPr lang="es-ES"/>
            </a:p>
          </p:txBody>
        </p:sp>
        <p:sp>
          <p:nvSpPr>
            <p:cNvPr id="39949" name="AutoShape 13"/>
            <p:cNvSpPr>
              <a:spLocks noChangeArrowheads="1"/>
            </p:cNvSpPr>
            <p:nvPr/>
          </p:nvSpPr>
          <p:spPr bwMode="auto">
            <a:xfrm rot="5400000">
              <a:off x="2887" y="732"/>
              <a:ext cx="52" cy="65"/>
            </a:xfrm>
            <a:prstGeom prst="triangle">
              <a:avLst>
                <a:gd name="adj" fmla="val 50000"/>
              </a:avLst>
            </a:prstGeom>
            <a:solidFill>
              <a:srgbClr val="FFFFFF"/>
            </a:solidFill>
            <a:ln w="9360">
              <a:solidFill>
                <a:srgbClr val="FFFFFF"/>
              </a:solidFill>
              <a:miter lim="800000"/>
              <a:headEnd/>
              <a:tailEnd/>
            </a:ln>
            <a:effectLst/>
          </p:spPr>
          <p:txBody>
            <a:bodyPr rot="10800000" wrap="none" anchor="ctr"/>
            <a:lstStyle/>
            <a:p>
              <a:endParaRPr lang="es-ES"/>
            </a:p>
          </p:txBody>
        </p:sp>
      </p:grpSp>
      <p:sp>
        <p:nvSpPr>
          <p:cNvPr id="39950" name="AutoShape 14"/>
          <p:cNvSpPr>
            <a:spLocks noChangeArrowheads="1"/>
          </p:cNvSpPr>
          <p:nvPr/>
        </p:nvSpPr>
        <p:spPr bwMode="auto">
          <a:xfrm>
            <a:off x="1527175" y="2209800"/>
            <a:ext cx="385763" cy="227013"/>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9951" name="Text Box 15"/>
          <p:cNvSpPr txBox="1">
            <a:spLocks noChangeArrowheads="1"/>
          </p:cNvSpPr>
          <p:nvPr/>
        </p:nvSpPr>
        <p:spPr bwMode="auto">
          <a:xfrm>
            <a:off x="569913" y="2425700"/>
            <a:ext cx="3952875"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Prusia liderará el nuevo proyecto de unificación</a:t>
            </a:r>
          </a:p>
        </p:txBody>
      </p:sp>
      <p:grpSp>
        <p:nvGrpSpPr>
          <p:cNvPr id="3" name="Group 16"/>
          <p:cNvGrpSpPr>
            <a:grpSpLocks/>
          </p:cNvGrpSpPr>
          <p:nvPr/>
        </p:nvGrpSpPr>
        <p:grpSpPr bwMode="auto">
          <a:xfrm>
            <a:off x="828675" y="2730500"/>
            <a:ext cx="344488" cy="244475"/>
            <a:chOff x="522" y="1720"/>
            <a:chExt cx="217" cy="154"/>
          </a:xfrm>
        </p:grpSpPr>
        <p:sp>
          <p:nvSpPr>
            <p:cNvPr id="39953" name="Line 17"/>
            <p:cNvSpPr>
              <a:spLocks noChangeShapeType="1"/>
            </p:cNvSpPr>
            <p:nvPr/>
          </p:nvSpPr>
          <p:spPr bwMode="auto">
            <a:xfrm>
              <a:off x="522" y="1720"/>
              <a:ext cx="1" cy="149"/>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9954" name="Line 18"/>
            <p:cNvSpPr>
              <a:spLocks noChangeShapeType="1"/>
            </p:cNvSpPr>
            <p:nvPr/>
          </p:nvSpPr>
          <p:spPr bwMode="auto">
            <a:xfrm>
              <a:off x="522" y="1875"/>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9955" name="Text Box 19"/>
          <p:cNvSpPr txBox="1">
            <a:spLocks noChangeArrowheads="1"/>
          </p:cNvSpPr>
          <p:nvPr/>
        </p:nvSpPr>
        <p:spPr bwMode="auto">
          <a:xfrm>
            <a:off x="1171575" y="2824163"/>
            <a:ext cx="3509963"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a:t>
            </a:r>
            <a:r>
              <a:rPr lang="en-GB" sz="1300" b="1" i="1">
                <a:solidFill>
                  <a:srgbClr val="000000"/>
                </a:solidFill>
              </a:rPr>
              <a:t>De la mano del primer ministro Bismarck</a:t>
            </a:r>
          </a:p>
        </p:txBody>
      </p:sp>
      <p:sp>
        <p:nvSpPr>
          <p:cNvPr id="39956" name="Text Box 20"/>
          <p:cNvSpPr txBox="1">
            <a:spLocks noChangeArrowheads="1"/>
          </p:cNvSpPr>
          <p:nvPr/>
        </p:nvSpPr>
        <p:spPr bwMode="auto">
          <a:xfrm>
            <a:off x="2549525" y="3236913"/>
            <a:ext cx="1944688"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Autoritario y militarista</a:t>
            </a:r>
          </a:p>
        </p:txBody>
      </p:sp>
      <p:sp>
        <p:nvSpPr>
          <p:cNvPr id="39957" name="AutoShape 21"/>
          <p:cNvSpPr>
            <a:spLocks noChangeArrowheads="1"/>
          </p:cNvSpPr>
          <p:nvPr/>
        </p:nvSpPr>
        <p:spPr bwMode="auto">
          <a:xfrm>
            <a:off x="3813175" y="3095625"/>
            <a:ext cx="385763" cy="163513"/>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9958" name="Text Box 22"/>
          <p:cNvSpPr txBox="1">
            <a:spLocks noChangeArrowheads="1"/>
          </p:cNvSpPr>
          <p:nvPr/>
        </p:nvSpPr>
        <p:spPr bwMode="auto">
          <a:xfrm>
            <a:off x="877888" y="3327400"/>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1ª fase (1859-1865)</a:t>
            </a:r>
            <a:r>
              <a:rPr lang="ar-SA" sz="1300" b="1" u="sng">
                <a:solidFill>
                  <a:srgbClr val="000000"/>
                </a:solidFill>
              </a:rPr>
              <a:t>‏</a:t>
            </a:r>
            <a:endParaRPr lang="en-GB" sz="1300" b="1" u="sng">
              <a:solidFill>
                <a:srgbClr val="000000"/>
              </a:solidFill>
            </a:endParaRPr>
          </a:p>
        </p:txBody>
      </p:sp>
      <p:sp>
        <p:nvSpPr>
          <p:cNvPr id="39959" name="AutoShape 23"/>
          <p:cNvSpPr>
            <a:spLocks noChangeArrowheads="1"/>
          </p:cNvSpPr>
          <p:nvPr/>
        </p:nvSpPr>
        <p:spPr bwMode="auto">
          <a:xfrm>
            <a:off x="666750" y="3376613"/>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4" name="Group 24"/>
          <p:cNvGrpSpPr>
            <a:grpSpLocks/>
          </p:cNvGrpSpPr>
          <p:nvPr/>
        </p:nvGrpSpPr>
        <p:grpSpPr bwMode="auto">
          <a:xfrm>
            <a:off x="1027113" y="3600450"/>
            <a:ext cx="344487" cy="244475"/>
            <a:chOff x="647" y="2268"/>
            <a:chExt cx="217" cy="154"/>
          </a:xfrm>
        </p:grpSpPr>
        <p:sp>
          <p:nvSpPr>
            <p:cNvPr id="39961" name="Line 25"/>
            <p:cNvSpPr>
              <a:spLocks noChangeShapeType="1"/>
            </p:cNvSpPr>
            <p:nvPr/>
          </p:nvSpPr>
          <p:spPr bwMode="auto">
            <a:xfrm>
              <a:off x="647" y="2268"/>
              <a:ext cx="1" cy="150"/>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9962" name="Line 26"/>
            <p:cNvSpPr>
              <a:spLocks noChangeShapeType="1"/>
            </p:cNvSpPr>
            <p:nvPr/>
          </p:nvSpPr>
          <p:spPr bwMode="auto">
            <a:xfrm>
              <a:off x="647" y="2423"/>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9963" name="Text Box 27"/>
          <p:cNvSpPr txBox="1">
            <a:spLocks noChangeArrowheads="1"/>
          </p:cNvSpPr>
          <p:nvPr/>
        </p:nvSpPr>
        <p:spPr bwMode="auto">
          <a:xfrm>
            <a:off x="1377950" y="3630613"/>
            <a:ext cx="3284538" cy="687387"/>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a:t>
            </a:r>
            <a:r>
              <a:rPr lang="en-GB" sz="1300" b="1" i="1">
                <a:solidFill>
                  <a:srgbClr val="000000"/>
                </a:solidFill>
              </a:rPr>
              <a:t>Guerra contra Dinamarca: </a:t>
            </a:r>
            <a:r>
              <a:rPr lang="en-GB" sz="1300" i="1">
                <a:solidFill>
                  <a:srgbClr val="000000"/>
                </a:solidFill>
              </a:rPr>
              <a:t>los ducados de</a:t>
            </a:r>
            <a:r>
              <a:rPr lang="en-GB" sz="1300" b="1" i="1">
                <a:solidFill>
                  <a:srgbClr val="000000"/>
                </a:solidFill>
              </a:rPr>
              <a:t> Schleswig y Lauenburg </a:t>
            </a:r>
            <a:r>
              <a:rPr lang="en-GB" sz="1300" i="1">
                <a:solidFill>
                  <a:srgbClr val="000000"/>
                </a:solidFill>
              </a:rPr>
              <a:t>pasan a manos de</a:t>
            </a:r>
            <a:r>
              <a:rPr lang="en-GB" sz="1300" b="1" i="1">
                <a:solidFill>
                  <a:srgbClr val="000000"/>
                </a:solidFill>
              </a:rPr>
              <a:t> Prusia </a:t>
            </a:r>
            <a:r>
              <a:rPr lang="en-GB" sz="1300" i="1">
                <a:solidFill>
                  <a:srgbClr val="000000"/>
                </a:solidFill>
              </a:rPr>
              <a:t>y </a:t>
            </a:r>
            <a:r>
              <a:rPr lang="en-GB" sz="1300" b="1" i="1">
                <a:solidFill>
                  <a:srgbClr val="000000"/>
                </a:solidFill>
              </a:rPr>
              <a:t>Holstein a Austria</a:t>
            </a:r>
          </a:p>
        </p:txBody>
      </p:sp>
      <p:sp>
        <p:nvSpPr>
          <p:cNvPr id="39964" name="Text Box 28"/>
          <p:cNvSpPr txBox="1">
            <a:spLocks noChangeArrowheads="1"/>
          </p:cNvSpPr>
          <p:nvPr/>
        </p:nvSpPr>
        <p:spPr bwMode="auto">
          <a:xfrm>
            <a:off x="887413" y="4313238"/>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2ª fase (1866-1869)</a:t>
            </a:r>
            <a:r>
              <a:rPr lang="ar-SA" sz="1300" b="1" u="sng">
                <a:solidFill>
                  <a:srgbClr val="000000"/>
                </a:solidFill>
              </a:rPr>
              <a:t>‏</a:t>
            </a:r>
            <a:endParaRPr lang="en-GB" sz="1300" b="1" u="sng">
              <a:solidFill>
                <a:srgbClr val="000000"/>
              </a:solidFill>
            </a:endParaRPr>
          </a:p>
        </p:txBody>
      </p:sp>
      <p:sp>
        <p:nvSpPr>
          <p:cNvPr id="39965" name="AutoShape 29"/>
          <p:cNvSpPr>
            <a:spLocks noChangeArrowheads="1"/>
          </p:cNvSpPr>
          <p:nvPr/>
        </p:nvSpPr>
        <p:spPr bwMode="auto">
          <a:xfrm>
            <a:off x="676275" y="4362450"/>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5" name="Group 30"/>
          <p:cNvGrpSpPr>
            <a:grpSpLocks/>
          </p:cNvGrpSpPr>
          <p:nvPr/>
        </p:nvGrpSpPr>
        <p:grpSpPr bwMode="auto">
          <a:xfrm>
            <a:off x="2111375" y="4548188"/>
            <a:ext cx="344488" cy="119062"/>
            <a:chOff x="1330" y="2865"/>
            <a:chExt cx="217" cy="75"/>
          </a:xfrm>
        </p:grpSpPr>
        <p:sp>
          <p:nvSpPr>
            <p:cNvPr id="39967" name="Line 31"/>
            <p:cNvSpPr>
              <a:spLocks noChangeShapeType="1"/>
            </p:cNvSpPr>
            <p:nvPr/>
          </p:nvSpPr>
          <p:spPr bwMode="auto">
            <a:xfrm>
              <a:off x="1330" y="2865"/>
              <a:ext cx="1" cy="73"/>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9968" name="Line 32"/>
            <p:cNvSpPr>
              <a:spLocks noChangeShapeType="1"/>
            </p:cNvSpPr>
            <p:nvPr/>
          </p:nvSpPr>
          <p:spPr bwMode="auto">
            <a:xfrm>
              <a:off x="1330" y="2941"/>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9969" name="Text Box 33"/>
          <p:cNvSpPr txBox="1">
            <a:spLocks noChangeArrowheads="1"/>
          </p:cNvSpPr>
          <p:nvPr/>
        </p:nvSpPr>
        <p:spPr bwMode="auto">
          <a:xfrm>
            <a:off x="2474913" y="4437063"/>
            <a:ext cx="5311775"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La disputa por</a:t>
            </a:r>
            <a:r>
              <a:rPr lang="en-GB" sz="1300" b="1" i="1">
                <a:solidFill>
                  <a:srgbClr val="000000"/>
                </a:solidFill>
              </a:rPr>
              <a:t> Holstein </a:t>
            </a:r>
            <a:r>
              <a:rPr lang="en-GB" sz="1300" i="1">
                <a:solidFill>
                  <a:srgbClr val="000000"/>
                </a:solidFill>
              </a:rPr>
              <a:t>provoca la </a:t>
            </a:r>
            <a:r>
              <a:rPr lang="en-GB" sz="1300" b="1" i="1">
                <a:solidFill>
                  <a:srgbClr val="000000"/>
                </a:solidFill>
              </a:rPr>
              <a:t>guerra</a:t>
            </a:r>
            <a:r>
              <a:rPr lang="en-GB" sz="1300" i="1">
                <a:solidFill>
                  <a:srgbClr val="000000"/>
                </a:solidFill>
              </a:rPr>
              <a:t> entre</a:t>
            </a:r>
            <a:r>
              <a:rPr lang="en-GB" sz="1300" b="1" i="1">
                <a:solidFill>
                  <a:srgbClr val="000000"/>
                </a:solidFill>
              </a:rPr>
              <a:t> Austria y Prusia</a:t>
            </a:r>
          </a:p>
        </p:txBody>
      </p:sp>
      <p:sp>
        <p:nvSpPr>
          <p:cNvPr id="39970" name="Text Box 34"/>
          <p:cNvSpPr txBox="1">
            <a:spLocks noChangeArrowheads="1"/>
          </p:cNvSpPr>
          <p:nvPr/>
        </p:nvSpPr>
        <p:spPr bwMode="auto">
          <a:xfrm>
            <a:off x="6159500" y="4862513"/>
            <a:ext cx="2609850"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a:solidFill>
                  <a:srgbClr val="000000"/>
                </a:solidFill>
              </a:rPr>
              <a:t>Victoria prusiana de</a:t>
            </a:r>
            <a:r>
              <a:rPr lang="en-GB" sz="1200" b="1" i="1">
                <a:solidFill>
                  <a:srgbClr val="000000"/>
                </a:solidFill>
              </a:rPr>
              <a:t> Sadowa, </a:t>
            </a:r>
            <a:r>
              <a:rPr lang="en-GB" sz="1200" i="1">
                <a:solidFill>
                  <a:srgbClr val="000000"/>
                </a:solidFill>
              </a:rPr>
              <a:t>1866</a:t>
            </a:r>
          </a:p>
        </p:txBody>
      </p:sp>
      <p:sp>
        <p:nvSpPr>
          <p:cNvPr id="39971" name="AutoShape 35"/>
          <p:cNvSpPr>
            <a:spLocks noChangeArrowheads="1"/>
          </p:cNvSpPr>
          <p:nvPr/>
        </p:nvSpPr>
        <p:spPr bwMode="auto">
          <a:xfrm>
            <a:off x="6570663" y="4691063"/>
            <a:ext cx="287337" cy="153987"/>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9972" name="Text Box 36"/>
          <p:cNvSpPr txBox="1">
            <a:spLocks noChangeArrowheads="1"/>
          </p:cNvSpPr>
          <p:nvPr/>
        </p:nvSpPr>
        <p:spPr bwMode="auto">
          <a:xfrm>
            <a:off x="2127250" y="4832350"/>
            <a:ext cx="3971925"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Se crea la </a:t>
            </a:r>
            <a:r>
              <a:rPr lang="en-GB" sz="1300" b="1" i="1" u="sng">
                <a:solidFill>
                  <a:srgbClr val="000000"/>
                </a:solidFill>
              </a:rPr>
              <a:t>Confederación de Alemania del Norte</a:t>
            </a:r>
          </a:p>
        </p:txBody>
      </p:sp>
      <p:sp>
        <p:nvSpPr>
          <p:cNvPr id="39973" name="AutoShape 37"/>
          <p:cNvSpPr>
            <a:spLocks noChangeArrowheads="1"/>
          </p:cNvSpPr>
          <p:nvPr/>
        </p:nvSpPr>
        <p:spPr bwMode="auto">
          <a:xfrm>
            <a:off x="5265738" y="4710113"/>
            <a:ext cx="385762" cy="163512"/>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9974" name="Text Box 38"/>
          <p:cNvSpPr txBox="1">
            <a:spLocks noChangeArrowheads="1"/>
          </p:cNvSpPr>
          <p:nvPr/>
        </p:nvSpPr>
        <p:spPr bwMode="auto">
          <a:xfrm>
            <a:off x="841375" y="5148263"/>
            <a:ext cx="1577975"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3ª fase (1870-1871)</a:t>
            </a:r>
            <a:r>
              <a:rPr lang="ar-SA" sz="1300" b="1" u="sng">
                <a:solidFill>
                  <a:srgbClr val="000000"/>
                </a:solidFill>
              </a:rPr>
              <a:t>‏</a:t>
            </a:r>
            <a:endParaRPr lang="en-GB" sz="1300" b="1" u="sng">
              <a:solidFill>
                <a:srgbClr val="000000"/>
              </a:solidFill>
            </a:endParaRPr>
          </a:p>
        </p:txBody>
      </p:sp>
      <p:sp>
        <p:nvSpPr>
          <p:cNvPr id="39975" name="AutoShape 39"/>
          <p:cNvSpPr>
            <a:spLocks noChangeArrowheads="1"/>
          </p:cNvSpPr>
          <p:nvPr/>
        </p:nvSpPr>
        <p:spPr bwMode="auto">
          <a:xfrm>
            <a:off x="657225" y="5199063"/>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6" name="Group 40"/>
          <p:cNvGrpSpPr>
            <a:grpSpLocks/>
          </p:cNvGrpSpPr>
          <p:nvPr/>
        </p:nvGrpSpPr>
        <p:grpSpPr bwMode="auto">
          <a:xfrm>
            <a:off x="2109788" y="5400675"/>
            <a:ext cx="344487" cy="119063"/>
            <a:chOff x="1329" y="3402"/>
            <a:chExt cx="217" cy="75"/>
          </a:xfrm>
        </p:grpSpPr>
        <p:sp>
          <p:nvSpPr>
            <p:cNvPr id="39977" name="Line 41"/>
            <p:cNvSpPr>
              <a:spLocks noChangeShapeType="1"/>
            </p:cNvSpPr>
            <p:nvPr/>
          </p:nvSpPr>
          <p:spPr bwMode="auto">
            <a:xfrm>
              <a:off x="1329" y="3402"/>
              <a:ext cx="1" cy="73"/>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39978" name="Line 42"/>
            <p:cNvSpPr>
              <a:spLocks noChangeShapeType="1"/>
            </p:cNvSpPr>
            <p:nvPr/>
          </p:nvSpPr>
          <p:spPr bwMode="auto">
            <a:xfrm>
              <a:off x="1329" y="3478"/>
              <a:ext cx="217"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39979" name="Text Box 43"/>
          <p:cNvSpPr txBox="1">
            <a:spLocks noChangeArrowheads="1"/>
          </p:cNvSpPr>
          <p:nvPr/>
        </p:nvSpPr>
        <p:spPr bwMode="auto">
          <a:xfrm>
            <a:off x="2462213" y="5300663"/>
            <a:ext cx="5697537"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Bismarck había creado una alianza con los Estados del Sur de Alemania</a:t>
            </a:r>
          </a:p>
        </p:txBody>
      </p:sp>
      <p:sp>
        <p:nvSpPr>
          <p:cNvPr id="39980" name="Text Box 44"/>
          <p:cNvSpPr txBox="1">
            <a:spLocks noChangeArrowheads="1"/>
          </p:cNvSpPr>
          <p:nvPr/>
        </p:nvSpPr>
        <p:spPr bwMode="auto">
          <a:xfrm>
            <a:off x="825500" y="5803900"/>
            <a:ext cx="2787650" cy="2921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Provocó la guerra contra Francia</a:t>
            </a:r>
          </a:p>
        </p:txBody>
      </p:sp>
      <p:sp>
        <p:nvSpPr>
          <p:cNvPr id="39981" name="AutoShape 45"/>
          <p:cNvSpPr>
            <a:spLocks noChangeArrowheads="1"/>
          </p:cNvSpPr>
          <p:nvPr/>
        </p:nvSpPr>
        <p:spPr bwMode="auto">
          <a:xfrm>
            <a:off x="2466975" y="5573713"/>
            <a:ext cx="277813" cy="244475"/>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9982" name="Text Box 46"/>
          <p:cNvSpPr txBox="1">
            <a:spLocks noChangeArrowheads="1"/>
          </p:cNvSpPr>
          <p:nvPr/>
        </p:nvSpPr>
        <p:spPr bwMode="auto">
          <a:xfrm>
            <a:off x="3973513" y="5691188"/>
            <a:ext cx="2476500" cy="458787"/>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a:solidFill>
                  <a:srgbClr val="000000"/>
                </a:solidFill>
              </a:rPr>
              <a:t>Victoria prusiana de</a:t>
            </a:r>
            <a:r>
              <a:rPr lang="en-GB" sz="1200" b="1" i="1">
                <a:solidFill>
                  <a:srgbClr val="000000"/>
                </a:solidFill>
              </a:rPr>
              <a:t> Sedán, </a:t>
            </a:r>
            <a:r>
              <a:rPr lang="en-GB" sz="1200" i="1">
                <a:solidFill>
                  <a:srgbClr val="000000"/>
                </a:solidFill>
              </a:rPr>
              <a:t>1870</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a:solidFill>
                  <a:srgbClr val="000000"/>
                </a:solidFill>
              </a:rPr>
              <a:t>Ocupación de </a:t>
            </a:r>
            <a:r>
              <a:rPr lang="en-GB" sz="1200" b="1" i="1">
                <a:solidFill>
                  <a:srgbClr val="000000"/>
                </a:solidFill>
              </a:rPr>
              <a:t>Alsacia y Lorena</a:t>
            </a:r>
          </a:p>
        </p:txBody>
      </p:sp>
      <p:sp>
        <p:nvSpPr>
          <p:cNvPr id="39983" name="AutoShape 47"/>
          <p:cNvSpPr>
            <a:spLocks noChangeArrowheads="1"/>
          </p:cNvSpPr>
          <p:nvPr/>
        </p:nvSpPr>
        <p:spPr bwMode="auto">
          <a:xfrm>
            <a:off x="3602038" y="5862638"/>
            <a:ext cx="358775" cy="198437"/>
          </a:xfrm>
          <a:prstGeom prst="rightArrow">
            <a:avLst>
              <a:gd name="adj1" fmla="val 50000"/>
              <a:gd name="adj2" fmla="val 45200"/>
            </a:avLst>
          </a:prstGeom>
          <a:solidFill>
            <a:srgbClr val="FFCC99"/>
          </a:solidFill>
          <a:ln w="9525">
            <a:noFill/>
            <a:round/>
            <a:headEnd/>
            <a:tailEnd/>
          </a:ln>
          <a:effectLst>
            <a:outerShdw dist="17819" dir="2700000" algn="ctr" rotWithShape="0">
              <a:srgbClr val="808080"/>
            </a:outerShdw>
          </a:effectLst>
        </p:spPr>
        <p:txBody>
          <a:bodyPr wrap="none" anchor="ctr"/>
          <a:lstStyle/>
          <a:p>
            <a:endParaRPr lang="es-ES"/>
          </a:p>
        </p:txBody>
      </p:sp>
      <p:sp>
        <p:nvSpPr>
          <p:cNvPr id="39984" name="AutoShape 48"/>
          <p:cNvSpPr>
            <a:spLocks noChangeArrowheads="1"/>
          </p:cNvSpPr>
          <p:nvPr/>
        </p:nvSpPr>
        <p:spPr bwMode="auto">
          <a:xfrm>
            <a:off x="6389688" y="5835650"/>
            <a:ext cx="358775" cy="198438"/>
          </a:xfrm>
          <a:prstGeom prst="rightArrow">
            <a:avLst>
              <a:gd name="adj1" fmla="val 50000"/>
              <a:gd name="adj2" fmla="val 45200"/>
            </a:avLst>
          </a:prstGeom>
          <a:solidFill>
            <a:srgbClr val="FFCC99"/>
          </a:solidFill>
          <a:ln w="9525">
            <a:noFill/>
            <a:round/>
            <a:headEnd/>
            <a:tailEnd/>
          </a:ln>
          <a:effectLst>
            <a:outerShdw dist="17819" dir="2700000" algn="ctr" rotWithShape="0">
              <a:srgbClr val="808080"/>
            </a:outerShdw>
          </a:effectLst>
        </p:spPr>
        <p:txBody>
          <a:bodyPr wrap="none" anchor="ctr"/>
          <a:lstStyle/>
          <a:p>
            <a:endParaRPr lang="es-ES"/>
          </a:p>
        </p:txBody>
      </p:sp>
      <p:sp>
        <p:nvSpPr>
          <p:cNvPr id="39985" name="Text Box 49"/>
          <p:cNvSpPr txBox="1">
            <a:spLocks noChangeArrowheads="1"/>
          </p:cNvSpPr>
          <p:nvPr/>
        </p:nvSpPr>
        <p:spPr bwMode="auto">
          <a:xfrm>
            <a:off x="6831013" y="5732463"/>
            <a:ext cx="1990725" cy="490537"/>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Creación del II Reich</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(Guillermo I)</a:t>
            </a:r>
            <a:r>
              <a:rPr lang="ar-SA" sz="1300" b="1" i="1">
                <a:solidFill>
                  <a:srgbClr val="000000"/>
                </a:solidFill>
              </a:rPr>
              <a:t>‏</a:t>
            </a:r>
            <a:endParaRPr lang="en-GB" sz="1300" b="1" i="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39941"/>
                                        </p:tgtEl>
                                        <p:attrNameLst>
                                          <p:attrName>style.visibility</p:attrName>
                                        </p:attrNameLst>
                                      </p:cBhvr>
                                      <p:to>
                                        <p:strVal val="visible"/>
                                      </p:to>
                                    </p:set>
                                    <p:anim calcmode="lin" valueType="num">
                                      <p:cBhvr additive="repl">
                                        <p:cTn id="7" dur="500" fill="hold"/>
                                        <p:tgtEl>
                                          <p:spTgt spid="39941"/>
                                        </p:tgtEl>
                                        <p:attrNameLst>
                                          <p:attrName>ppt_x</p:attrName>
                                        </p:attrNameLst>
                                      </p:cBhvr>
                                      <p:tavLst>
                                        <p:tav tm="100000">
                                          <p:val>
                                            <p:strVal val="#ppt_x"/>
                                          </p:val>
                                        </p:tav>
                                        <p:tav>
                                          <p:val>
                                            <p:strVal val="#ppt_x"/>
                                          </p:val>
                                        </p:tav>
                                      </p:tavLst>
                                    </p:anim>
                                    <p:anim calcmode="lin" valueType="num">
                                      <p:cBhvr additive="repl">
                                        <p:cTn id="8" dur="500" fill="hold"/>
                                        <p:tgtEl>
                                          <p:spTgt spid="39941"/>
                                        </p:tgtEl>
                                        <p:attrNameLst>
                                          <p:attrName>ppt_y</p:attrName>
                                        </p:attrNameLst>
                                      </p:cBhvr>
                                      <p:tavLst>
                                        <p:tav tm="100000">
                                          <p:val>
                                            <p:strVal val="#ppt_y-#ppt_h/2"/>
                                          </p:val>
                                        </p:tav>
                                        <p:tav>
                                          <p:val>
                                            <p:strVal val="#ppt_y"/>
                                          </p:val>
                                        </p:tav>
                                      </p:tavLst>
                                    </p:anim>
                                    <p:anim calcmode="lin" valueType="num">
                                      <p:cBhvr additive="repl">
                                        <p:cTn id="9" dur="500" fill="hold"/>
                                        <p:tgtEl>
                                          <p:spTgt spid="39941"/>
                                        </p:tgtEl>
                                        <p:attrNameLst>
                                          <p:attrName>ppt_w</p:attrName>
                                        </p:attrNameLst>
                                      </p:cBhvr>
                                      <p:tavLst>
                                        <p:tav tm="100000">
                                          <p:val>
                                            <p:strVal val="#ppt_w"/>
                                          </p:val>
                                        </p:tav>
                                        <p:tav>
                                          <p:val>
                                            <p:strVal val="#ppt_w"/>
                                          </p:val>
                                        </p:tav>
                                      </p:tavLst>
                                    </p:anim>
                                    <p:anim calcmode="lin" valueType="num">
                                      <p:cBhvr additive="repl">
                                        <p:cTn id="10" dur="500" fill="hold"/>
                                        <p:tgtEl>
                                          <p:spTgt spid="39941"/>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39939"/>
                                        </p:tgtEl>
                                        <p:attrNameLst>
                                          <p:attrName>style.visibility</p:attrName>
                                        </p:attrNameLst>
                                      </p:cBhvr>
                                      <p:to>
                                        <p:strVal val="visible"/>
                                      </p:to>
                                    </p:set>
                                    <p:anim calcmode="lin" valueType="num">
                                      <p:cBhvr additive="repl">
                                        <p:cTn id="13" dur="500" fill="hold"/>
                                        <p:tgtEl>
                                          <p:spTgt spid="39939"/>
                                        </p:tgtEl>
                                        <p:attrNameLst>
                                          <p:attrName>ppt_x</p:attrName>
                                        </p:attrNameLst>
                                      </p:cBhvr>
                                      <p:tavLst>
                                        <p:tav tm="100000">
                                          <p:val>
                                            <p:strVal val="#ppt_x"/>
                                          </p:val>
                                        </p:tav>
                                        <p:tav>
                                          <p:val>
                                            <p:strVal val="#ppt_x"/>
                                          </p:val>
                                        </p:tav>
                                      </p:tavLst>
                                    </p:anim>
                                    <p:anim calcmode="lin" valueType="num">
                                      <p:cBhvr additive="repl">
                                        <p:cTn id="14" dur="500" fill="hold"/>
                                        <p:tgtEl>
                                          <p:spTgt spid="39939"/>
                                        </p:tgtEl>
                                        <p:attrNameLst>
                                          <p:attrName>ppt_y</p:attrName>
                                        </p:attrNameLst>
                                      </p:cBhvr>
                                      <p:tavLst>
                                        <p:tav tm="100000">
                                          <p:val>
                                            <p:strVal val="#ppt_y-#ppt_h/2"/>
                                          </p:val>
                                        </p:tav>
                                        <p:tav>
                                          <p:val>
                                            <p:strVal val="#ppt_y"/>
                                          </p:val>
                                        </p:tav>
                                      </p:tavLst>
                                    </p:anim>
                                    <p:anim calcmode="lin" valueType="num">
                                      <p:cBhvr additive="repl">
                                        <p:cTn id="15" dur="500" fill="hold"/>
                                        <p:tgtEl>
                                          <p:spTgt spid="39939"/>
                                        </p:tgtEl>
                                        <p:attrNameLst>
                                          <p:attrName>ppt_w</p:attrName>
                                        </p:attrNameLst>
                                      </p:cBhvr>
                                      <p:tavLst>
                                        <p:tav tm="100000">
                                          <p:val>
                                            <p:strVal val="#ppt_w"/>
                                          </p:val>
                                        </p:tav>
                                        <p:tav>
                                          <p:val>
                                            <p:strVal val="#ppt_w"/>
                                          </p:val>
                                        </p:tav>
                                      </p:tavLst>
                                    </p:anim>
                                    <p:anim calcmode="lin" valueType="num">
                                      <p:cBhvr additive="repl">
                                        <p:cTn id="16" dur="500" fill="hold"/>
                                        <p:tgtEl>
                                          <p:spTgt spid="39939"/>
                                        </p:tgtEl>
                                        <p:attrNameLst>
                                          <p:attrName>ppt_h</p:attrName>
                                        </p:attrNameLst>
                                      </p:cBhvr>
                                      <p:tavLst>
                                        <p:tav tm="100000">
                                          <p:val>
                                            <p:fltVal val="0"/>
                                          </p:val>
                                        </p:tav>
                                        <p:tav>
                                          <p:val>
                                            <p:strVal val="#ppt_h"/>
                                          </p:val>
                                        </p:tav>
                                      </p:tavLst>
                                    </p:anim>
                                  </p:childTnLst>
                                </p:cTn>
                              </p:par>
                            </p:childTnLst>
                          </p:cTn>
                        </p:par>
                        <p:par>
                          <p:cTn id="17" fill="hold">
                            <p:stCondLst>
                              <p:cond delay="500"/>
                            </p:stCondLst>
                            <p:childTnLst>
                              <p:par>
                                <p:cTn id="18" presetID="47" presetClass="entr" fill="hold" nodeType="afterEffect">
                                  <p:stCondLst>
                                    <p:cond delay="0"/>
                                  </p:stCondLst>
                                  <p:childTnLst>
                                    <p:set>
                                      <p:cBhvr additive="repl">
                                        <p:cTn id="19" dur="1" fill="hold">
                                          <p:stCondLst>
                                            <p:cond delay="0"/>
                                          </p:stCondLst>
                                        </p:cTn>
                                        <p:tgtEl>
                                          <p:spTgt spid="39938"/>
                                        </p:tgtEl>
                                        <p:attrNameLst>
                                          <p:attrName>style.visibility</p:attrName>
                                        </p:attrNameLst>
                                      </p:cBhvr>
                                      <p:to>
                                        <p:strVal val="visible"/>
                                      </p:to>
                                    </p:set>
                                    <p:animEffect transition="in" filter="fade">
                                      <p:cBhvr additive="repl">
                                        <p:cTn id="20" dur="1000"/>
                                        <p:tgtEl>
                                          <p:spTgt spid="39938"/>
                                        </p:tgtEl>
                                      </p:cBhvr>
                                    </p:animEffect>
                                    <p:anim calcmode="lin" valueType="num">
                                      <p:cBhvr additive="repl">
                                        <p:cTn id="21" dur="1000" fill="hold"/>
                                        <p:tgtEl>
                                          <p:spTgt spid="39938"/>
                                        </p:tgtEl>
                                        <p:attrNameLst>
                                          <p:attrName>ppt_x</p:attrName>
                                        </p:attrNameLst>
                                      </p:cBhvr>
                                      <p:tavLst>
                                        <p:tav tm="100000">
                                          <p:val>
                                            <p:strVal val="#ppt_x"/>
                                          </p:val>
                                        </p:tav>
                                        <p:tav>
                                          <p:val>
                                            <p:strVal val="#ppt_x"/>
                                          </p:val>
                                        </p:tav>
                                      </p:tavLst>
                                    </p:anim>
                                    <p:anim calcmode="lin" valueType="num">
                                      <p:cBhvr additive="repl">
                                        <p:cTn id="22" dur="1000" fill="hold"/>
                                        <p:tgtEl>
                                          <p:spTgt spid="39938"/>
                                        </p:tgtEl>
                                        <p:attrNameLst>
                                          <p:attrName>ppt_y</p:attrName>
                                        </p:attrNameLst>
                                      </p:cBhvr>
                                      <p:tavLst>
                                        <p:tav tm="100000">
                                          <p:val>
                                            <p:strVal val="#ppt_y-.1"/>
                                          </p:val>
                                        </p:tav>
                                        <p:tav>
                                          <p:val>
                                            <p:strVal val="#ppt_y"/>
                                          </p:val>
                                        </p:tav>
                                      </p:tavLst>
                                    </p:anim>
                                  </p:childTnLst>
                                </p:cTn>
                              </p:par>
                            </p:childTnLst>
                          </p:cTn>
                        </p:par>
                        <p:par>
                          <p:cTn id="23" fill="hold">
                            <p:stCondLst>
                              <p:cond delay="1500"/>
                            </p:stCondLst>
                            <p:childTnLst>
                              <p:par>
                                <p:cTn id="24" presetID="29" presetClass="entr" fill="hold" nodeType="afterEffect">
                                  <p:stCondLst>
                                    <p:cond delay="0"/>
                                  </p:stCondLst>
                                  <p:childTnLst>
                                    <p:set>
                                      <p:cBhvr additive="repl">
                                        <p:cTn id="25" dur="1" fill="hold">
                                          <p:stCondLst>
                                            <p:cond delay="0"/>
                                          </p:stCondLst>
                                        </p:cTn>
                                        <p:tgtEl>
                                          <p:spTgt spid="2"/>
                                        </p:tgtEl>
                                        <p:attrNameLst>
                                          <p:attrName>style.visibility</p:attrName>
                                        </p:attrNameLst>
                                      </p:cBhvr>
                                      <p:to>
                                        <p:strVal val="visible"/>
                                      </p:to>
                                    </p:set>
                                    <p:anim calcmode="lin" valueType="num">
                                      <p:cBhvr additive="repl">
                                        <p:cTn id="26" dur="1000" fill="hold"/>
                                        <p:tgtEl>
                                          <p:spTgt spid="2"/>
                                        </p:tgtEl>
                                        <p:attrNameLst>
                                          <p:attrName>ppt_x</p:attrName>
                                        </p:attrNameLst>
                                      </p:cBhvr>
                                      <p:tavLst>
                                        <p:tav tm="100000">
                                          <p:val>
                                            <p:strVal val="#ppt_x-.2"/>
                                          </p:val>
                                        </p:tav>
                                        <p:tav>
                                          <p:val>
                                            <p:strVal val="#ppt_x"/>
                                          </p:val>
                                        </p:tav>
                                      </p:tavLst>
                                    </p:anim>
                                    <p:anim calcmode="lin" valueType="num">
                                      <p:cBhvr additive="repl">
                                        <p:cTn id="27" dur="1000" fill="hold"/>
                                        <p:tgtEl>
                                          <p:spTgt spid="2"/>
                                        </p:tgtEl>
                                        <p:attrNameLst>
                                          <p:attrName>ppt_y</p:attrName>
                                        </p:attrNameLst>
                                      </p:cBhvr>
                                      <p:tavLst>
                                        <p:tav tm="100000">
                                          <p:val>
                                            <p:strVal val="#ppt_y"/>
                                          </p:val>
                                        </p:tav>
                                        <p:tav>
                                          <p:val>
                                            <p:strVal val="#ppt_y"/>
                                          </p:val>
                                        </p:tav>
                                      </p:tavLst>
                                    </p:anim>
                                    <p:animEffect transition="in" filter="wipe(right)">
                                      <p:cBhvr additive="repl">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childTnLst>
                                    <p:set>
                                      <p:cBhvr additive="repl">
                                        <p:cTn id="32" dur="1" fill="hold">
                                          <p:stCondLst>
                                            <p:cond delay="0"/>
                                          </p:stCondLst>
                                        </p:cTn>
                                        <p:tgtEl>
                                          <p:spTgt spid="39943"/>
                                        </p:tgtEl>
                                        <p:attrNameLst>
                                          <p:attrName>style.visibility</p:attrName>
                                        </p:attrNameLst>
                                      </p:cBhvr>
                                      <p:to>
                                        <p:strVal val="visible"/>
                                      </p:to>
                                    </p:set>
                                    <p:animEffect transition="in" filter="fade">
                                      <p:cBhvr additive="repl">
                                        <p:cTn id="33" dur="2000"/>
                                        <p:tgtEl>
                                          <p:spTgt spid="39943"/>
                                        </p:tgtEl>
                                      </p:cBhvr>
                                    </p:animEffect>
                                  </p:childTnLst>
                                </p:cTn>
                              </p:par>
                            </p:childTnLst>
                          </p:cTn>
                        </p:par>
                        <p:par>
                          <p:cTn id="34" fill="hold">
                            <p:stCondLst>
                              <p:cond delay="2000"/>
                            </p:stCondLst>
                            <p:childTnLst>
                              <p:par>
                                <p:cTn id="35" presetID="10" presetClass="entr" fill="hold" nodeType="afterEffect">
                                  <p:stCondLst>
                                    <p:cond delay="0"/>
                                  </p:stCondLst>
                                  <p:childTnLst>
                                    <p:set>
                                      <p:cBhvr additive="repl">
                                        <p:cTn id="36" dur="1" fill="hold">
                                          <p:stCondLst>
                                            <p:cond delay="0"/>
                                          </p:stCondLst>
                                        </p:cTn>
                                        <p:tgtEl>
                                          <p:spTgt spid="39944"/>
                                        </p:tgtEl>
                                        <p:attrNameLst>
                                          <p:attrName>style.visibility</p:attrName>
                                        </p:attrNameLst>
                                      </p:cBhvr>
                                      <p:to>
                                        <p:strVal val="visible"/>
                                      </p:to>
                                    </p:set>
                                    <p:animEffect transition="in" filter="fade">
                                      <p:cBhvr additive="repl">
                                        <p:cTn id="37" dur="2000"/>
                                        <p:tgtEl>
                                          <p:spTgt spid="39944"/>
                                        </p:tgtEl>
                                      </p:cBhvr>
                                    </p:animEffect>
                                  </p:childTnLst>
                                </p:cTn>
                              </p:par>
                            </p:childTnLst>
                          </p:cTn>
                        </p:par>
                        <p:par>
                          <p:cTn id="38" fill="hold">
                            <p:stCondLst>
                              <p:cond delay="4000"/>
                            </p:stCondLst>
                            <p:childTnLst>
                              <p:par>
                                <p:cTn id="39" presetID="17" presetClass="entr" presetSubtype="1" fill="hold" grpId="0" nodeType="afterEffect">
                                  <p:stCondLst>
                                    <p:cond delay="0"/>
                                  </p:stCondLst>
                                  <p:childTnLst>
                                    <p:set>
                                      <p:cBhvr additive="repl">
                                        <p:cTn id="40" dur="1" fill="hold">
                                          <p:stCondLst>
                                            <p:cond delay="0"/>
                                          </p:stCondLst>
                                        </p:cTn>
                                        <p:tgtEl>
                                          <p:spTgt spid="39950"/>
                                        </p:tgtEl>
                                        <p:attrNameLst>
                                          <p:attrName>style.visibility</p:attrName>
                                        </p:attrNameLst>
                                      </p:cBhvr>
                                      <p:to>
                                        <p:strVal val="visible"/>
                                      </p:to>
                                    </p:set>
                                    <p:anim calcmode="lin" valueType="num">
                                      <p:cBhvr additive="repl">
                                        <p:cTn id="41" dur="500" fill="hold"/>
                                        <p:tgtEl>
                                          <p:spTgt spid="39950"/>
                                        </p:tgtEl>
                                        <p:attrNameLst>
                                          <p:attrName>ppt_x</p:attrName>
                                        </p:attrNameLst>
                                      </p:cBhvr>
                                      <p:tavLst>
                                        <p:tav tm="100000">
                                          <p:val>
                                            <p:strVal val="#ppt_x"/>
                                          </p:val>
                                        </p:tav>
                                        <p:tav>
                                          <p:val>
                                            <p:strVal val="#ppt_x"/>
                                          </p:val>
                                        </p:tav>
                                      </p:tavLst>
                                    </p:anim>
                                    <p:anim calcmode="lin" valueType="num">
                                      <p:cBhvr additive="repl">
                                        <p:cTn id="42" dur="500" fill="hold"/>
                                        <p:tgtEl>
                                          <p:spTgt spid="39950"/>
                                        </p:tgtEl>
                                        <p:attrNameLst>
                                          <p:attrName>ppt_y</p:attrName>
                                        </p:attrNameLst>
                                      </p:cBhvr>
                                      <p:tavLst>
                                        <p:tav tm="100000">
                                          <p:val>
                                            <p:strVal val="#ppt_y-#ppt_h/2"/>
                                          </p:val>
                                        </p:tav>
                                        <p:tav>
                                          <p:val>
                                            <p:strVal val="#ppt_y"/>
                                          </p:val>
                                        </p:tav>
                                      </p:tavLst>
                                    </p:anim>
                                    <p:anim calcmode="lin" valueType="num">
                                      <p:cBhvr additive="repl">
                                        <p:cTn id="43" dur="500" fill="hold"/>
                                        <p:tgtEl>
                                          <p:spTgt spid="39950"/>
                                        </p:tgtEl>
                                        <p:attrNameLst>
                                          <p:attrName>ppt_w</p:attrName>
                                        </p:attrNameLst>
                                      </p:cBhvr>
                                      <p:tavLst>
                                        <p:tav tm="100000">
                                          <p:val>
                                            <p:strVal val="#ppt_w"/>
                                          </p:val>
                                        </p:tav>
                                        <p:tav>
                                          <p:val>
                                            <p:strVal val="#ppt_w"/>
                                          </p:val>
                                        </p:tav>
                                      </p:tavLst>
                                    </p:anim>
                                    <p:anim calcmode="lin" valueType="num">
                                      <p:cBhvr additive="repl">
                                        <p:cTn id="44" dur="500" fill="hold"/>
                                        <p:tgtEl>
                                          <p:spTgt spid="39950"/>
                                        </p:tgtEl>
                                        <p:attrNameLst>
                                          <p:attrName>ppt_h</p:attrName>
                                        </p:attrNameLst>
                                      </p:cBhvr>
                                      <p:tavLst>
                                        <p:tav tm="100000">
                                          <p:val>
                                            <p:fltVal val="0"/>
                                          </p:val>
                                        </p:tav>
                                        <p:tav>
                                          <p:val>
                                            <p:strVal val="#ppt_h"/>
                                          </p:val>
                                        </p:tav>
                                      </p:tavLst>
                                    </p:anim>
                                  </p:childTnLst>
                                </p:cTn>
                              </p:par>
                            </p:childTnLst>
                          </p:cTn>
                        </p:par>
                        <p:par>
                          <p:cTn id="45" fill="hold">
                            <p:stCondLst>
                              <p:cond delay="4500"/>
                            </p:stCondLst>
                            <p:childTnLst>
                              <p:par>
                                <p:cTn id="46" presetID="10" presetClass="entr" fill="hold" nodeType="afterEffect">
                                  <p:stCondLst>
                                    <p:cond delay="0"/>
                                  </p:stCondLst>
                                  <p:childTnLst>
                                    <p:set>
                                      <p:cBhvr additive="repl">
                                        <p:cTn id="47" dur="1" fill="hold">
                                          <p:stCondLst>
                                            <p:cond delay="0"/>
                                          </p:stCondLst>
                                        </p:cTn>
                                        <p:tgtEl>
                                          <p:spTgt spid="39951"/>
                                        </p:tgtEl>
                                        <p:attrNameLst>
                                          <p:attrName>style.visibility</p:attrName>
                                        </p:attrNameLst>
                                      </p:cBhvr>
                                      <p:to>
                                        <p:strVal val="visible"/>
                                      </p:to>
                                    </p:set>
                                    <p:animEffect transition="in" filter="fade">
                                      <p:cBhvr additive="repl">
                                        <p:cTn id="48" dur="1000"/>
                                        <p:tgtEl>
                                          <p:spTgt spid="39951"/>
                                        </p:tgtEl>
                                      </p:cBhvr>
                                    </p:animEffect>
                                  </p:childTnLst>
                                </p:cTn>
                              </p:par>
                              <p:par>
                                <p:cTn id="49" presetID="10" presetClass="entr" fill="hold" nodeType="withEffect">
                                  <p:stCondLst>
                                    <p:cond delay="0"/>
                                  </p:stCondLst>
                                  <p:childTnLst>
                                    <p:set>
                                      <p:cBhvr additive="repl">
                                        <p:cTn id="50" dur="1" fill="hold">
                                          <p:stCondLst>
                                            <p:cond delay="0"/>
                                          </p:stCondLst>
                                        </p:cTn>
                                        <p:tgtEl>
                                          <p:spTgt spid="3"/>
                                        </p:tgtEl>
                                        <p:attrNameLst>
                                          <p:attrName>style.visibility</p:attrName>
                                        </p:attrNameLst>
                                      </p:cBhvr>
                                      <p:to>
                                        <p:strVal val="visible"/>
                                      </p:to>
                                    </p:set>
                                    <p:animEffect transition="in" filter="fade">
                                      <p:cBhvr additive="repl">
                                        <p:cTn id="51" dur="1000"/>
                                        <p:tgtEl>
                                          <p:spTgt spid="3"/>
                                        </p:tgtEl>
                                      </p:cBhvr>
                                    </p:animEffect>
                                  </p:childTnLst>
                                </p:cTn>
                              </p:par>
                            </p:childTnLst>
                          </p:cTn>
                        </p:par>
                        <p:par>
                          <p:cTn id="52" fill="hold">
                            <p:stCondLst>
                              <p:cond delay="5500"/>
                            </p:stCondLst>
                            <p:childTnLst>
                              <p:par>
                                <p:cTn id="53" presetID="10" presetClass="entr" fill="hold" nodeType="afterEffect">
                                  <p:stCondLst>
                                    <p:cond delay="0"/>
                                  </p:stCondLst>
                                  <p:childTnLst>
                                    <p:set>
                                      <p:cBhvr additive="repl">
                                        <p:cTn id="54" dur="1" fill="hold">
                                          <p:stCondLst>
                                            <p:cond delay="0"/>
                                          </p:stCondLst>
                                        </p:cTn>
                                        <p:tgtEl>
                                          <p:spTgt spid="39955"/>
                                        </p:tgtEl>
                                        <p:attrNameLst>
                                          <p:attrName>style.visibility</p:attrName>
                                        </p:attrNameLst>
                                      </p:cBhvr>
                                      <p:to>
                                        <p:strVal val="visible"/>
                                      </p:to>
                                    </p:set>
                                    <p:animEffect transition="in" filter="fade">
                                      <p:cBhvr additive="repl">
                                        <p:cTn id="55" dur="1000"/>
                                        <p:tgtEl>
                                          <p:spTgt spid="39955"/>
                                        </p:tgtEl>
                                      </p:cBhvr>
                                    </p:animEffect>
                                  </p:childTnLst>
                                </p:cTn>
                              </p:par>
                            </p:childTnLst>
                          </p:cTn>
                        </p:par>
                        <p:par>
                          <p:cTn id="56" fill="hold">
                            <p:stCondLst>
                              <p:cond delay="6500"/>
                            </p:stCondLst>
                            <p:childTnLst>
                              <p:par>
                                <p:cTn id="57" presetID="17" presetClass="entr" presetSubtype="1" fill="hold" grpId="0" nodeType="afterEffect">
                                  <p:stCondLst>
                                    <p:cond delay="0"/>
                                  </p:stCondLst>
                                  <p:childTnLst>
                                    <p:set>
                                      <p:cBhvr additive="repl">
                                        <p:cTn id="58" dur="1" fill="hold">
                                          <p:stCondLst>
                                            <p:cond delay="0"/>
                                          </p:stCondLst>
                                        </p:cTn>
                                        <p:tgtEl>
                                          <p:spTgt spid="39957"/>
                                        </p:tgtEl>
                                        <p:attrNameLst>
                                          <p:attrName>style.visibility</p:attrName>
                                        </p:attrNameLst>
                                      </p:cBhvr>
                                      <p:to>
                                        <p:strVal val="visible"/>
                                      </p:to>
                                    </p:set>
                                    <p:anim calcmode="lin" valueType="num">
                                      <p:cBhvr additive="repl">
                                        <p:cTn id="59" dur="500" fill="hold"/>
                                        <p:tgtEl>
                                          <p:spTgt spid="39957"/>
                                        </p:tgtEl>
                                        <p:attrNameLst>
                                          <p:attrName>ppt_x</p:attrName>
                                        </p:attrNameLst>
                                      </p:cBhvr>
                                      <p:tavLst>
                                        <p:tav tm="100000">
                                          <p:val>
                                            <p:strVal val="#ppt_x"/>
                                          </p:val>
                                        </p:tav>
                                        <p:tav>
                                          <p:val>
                                            <p:strVal val="#ppt_x"/>
                                          </p:val>
                                        </p:tav>
                                      </p:tavLst>
                                    </p:anim>
                                    <p:anim calcmode="lin" valueType="num">
                                      <p:cBhvr additive="repl">
                                        <p:cTn id="60" dur="500" fill="hold"/>
                                        <p:tgtEl>
                                          <p:spTgt spid="39957"/>
                                        </p:tgtEl>
                                        <p:attrNameLst>
                                          <p:attrName>ppt_y</p:attrName>
                                        </p:attrNameLst>
                                      </p:cBhvr>
                                      <p:tavLst>
                                        <p:tav tm="100000">
                                          <p:val>
                                            <p:strVal val="#ppt_y-#ppt_h/2"/>
                                          </p:val>
                                        </p:tav>
                                        <p:tav>
                                          <p:val>
                                            <p:strVal val="#ppt_y"/>
                                          </p:val>
                                        </p:tav>
                                      </p:tavLst>
                                    </p:anim>
                                    <p:anim calcmode="lin" valueType="num">
                                      <p:cBhvr additive="repl">
                                        <p:cTn id="61" dur="500" fill="hold"/>
                                        <p:tgtEl>
                                          <p:spTgt spid="39957"/>
                                        </p:tgtEl>
                                        <p:attrNameLst>
                                          <p:attrName>ppt_w</p:attrName>
                                        </p:attrNameLst>
                                      </p:cBhvr>
                                      <p:tavLst>
                                        <p:tav tm="100000">
                                          <p:val>
                                            <p:strVal val="#ppt_w"/>
                                          </p:val>
                                        </p:tav>
                                        <p:tav>
                                          <p:val>
                                            <p:strVal val="#ppt_w"/>
                                          </p:val>
                                        </p:tav>
                                      </p:tavLst>
                                    </p:anim>
                                    <p:anim calcmode="lin" valueType="num">
                                      <p:cBhvr additive="repl">
                                        <p:cTn id="62" dur="500" fill="hold"/>
                                        <p:tgtEl>
                                          <p:spTgt spid="39957"/>
                                        </p:tgtEl>
                                        <p:attrNameLst>
                                          <p:attrName>ppt_h</p:attrName>
                                        </p:attrNameLst>
                                      </p:cBhvr>
                                      <p:tavLst>
                                        <p:tav tm="100000">
                                          <p:val>
                                            <p:fltVal val="0"/>
                                          </p:val>
                                        </p:tav>
                                        <p:tav>
                                          <p:val>
                                            <p:strVal val="#ppt_h"/>
                                          </p:val>
                                        </p:tav>
                                      </p:tavLst>
                                    </p:anim>
                                  </p:childTnLst>
                                </p:cTn>
                              </p:par>
                            </p:childTnLst>
                          </p:cTn>
                        </p:par>
                        <p:par>
                          <p:cTn id="63" fill="hold">
                            <p:stCondLst>
                              <p:cond delay="7000"/>
                            </p:stCondLst>
                            <p:childTnLst>
                              <p:par>
                                <p:cTn id="64" presetID="10" presetClass="entr" fill="hold" nodeType="afterEffect">
                                  <p:stCondLst>
                                    <p:cond delay="0"/>
                                  </p:stCondLst>
                                  <p:childTnLst>
                                    <p:set>
                                      <p:cBhvr additive="repl">
                                        <p:cTn id="65" dur="1" fill="hold">
                                          <p:stCondLst>
                                            <p:cond delay="0"/>
                                          </p:stCondLst>
                                        </p:cTn>
                                        <p:tgtEl>
                                          <p:spTgt spid="39956"/>
                                        </p:tgtEl>
                                        <p:attrNameLst>
                                          <p:attrName>style.visibility</p:attrName>
                                        </p:attrNameLst>
                                      </p:cBhvr>
                                      <p:to>
                                        <p:strVal val="visible"/>
                                      </p:to>
                                    </p:set>
                                    <p:animEffect transition="in" filter="fade">
                                      <p:cBhvr additive="repl">
                                        <p:cTn id="66" dur="1000"/>
                                        <p:tgtEl>
                                          <p:spTgt spid="39956"/>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additive="repl">
                                        <p:cTn id="70" dur="1" fill="hold">
                                          <p:stCondLst>
                                            <p:cond delay="0"/>
                                          </p:stCondLst>
                                        </p:cTn>
                                        <p:tgtEl>
                                          <p:spTgt spid="39945"/>
                                        </p:tgtEl>
                                        <p:attrNameLst>
                                          <p:attrName>style.visibility</p:attrName>
                                        </p:attrNameLst>
                                      </p:cBhvr>
                                      <p:to>
                                        <p:strVal val="visible"/>
                                      </p:to>
                                    </p:set>
                                    <p:anim calcmode="lin" valueType="num">
                                      <p:cBhvr additive="repl">
                                        <p:cTn id="71" dur="500" fill="hold"/>
                                        <p:tgtEl>
                                          <p:spTgt spid="39945"/>
                                        </p:tgtEl>
                                        <p:attrNameLst>
                                          <p:attrName>ppt_x</p:attrName>
                                        </p:attrNameLst>
                                      </p:cBhvr>
                                      <p:tavLst>
                                        <p:tav tm="100000">
                                          <p:val>
                                            <p:strVal val="#ppt_x"/>
                                          </p:val>
                                        </p:tav>
                                        <p:tav>
                                          <p:val>
                                            <p:strVal val="#ppt_x"/>
                                          </p:val>
                                        </p:tav>
                                      </p:tavLst>
                                    </p:anim>
                                    <p:anim calcmode="lin" valueType="num">
                                      <p:cBhvr additive="repl">
                                        <p:cTn id="72" dur="500" fill="hold"/>
                                        <p:tgtEl>
                                          <p:spTgt spid="39945"/>
                                        </p:tgtEl>
                                        <p:attrNameLst>
                                          <p:attrName>ppt_y</p:attrName>
                                        </p:attrNameLst>
                                      </p:cBhvr>
                                      <p:tavLst>
                                        <p:tav tm="100000">
                                          <p:val>
                                            <p:strVal val="#ppt_y-#ppt_h/2"/>
                                          </p:val>
                                        </p:tav>
                                        <p:tav>
                                          <p:val>
                                            <p:strVal val="#ppt_y"/>
                                          </p:val>
                                        </p:tav>
                                      </p:tavLst>
                                    </p:anim>
                                    <p:anim calcmode="lin" valueType="num">
                                      <p:cBhvr additive="repl">
                                        <p:cTn id="73" dur="500" fill="hold"/>
                                        <p:tgtEl>
                                          <p:spTgt spid="39945"/>
                                        </p:tgtEl>
                                        <p:attrNameLst>
                                          <p:attrName>ppt_w</p:attrName>
                                        </p:attrNameLst>
                                      </p:cBhvr>
                                      <p:tavLst>
                                        <p:tav tm="100000">
                                          <p:val>
                                            <p:strVal val="#ppt_w"/>
                                          </p:val>
                                        </p:tav>
                                        <p:tav>
                                          <p:val>
                                            <p:strVal val="#ppt_w"/>
                                          </p:val>
                                        </p:tav>
                                      </p:tavLst>
                                    </p:anim>
                                    <p:anim calcmode="lin" valueType="num">
                                      <p:cBhvr additive="repl">
                                        <p:cTn id="74" dur="500" fill="hold"/>
                                        <p:tgtEl>
                                          <p:spTgt spid="39945"/>
                                        </p:tgtEl>
                                        <p:attrNameLst>
                                          <p:attrName>ppt_h</p:attrName>
                                        </p:attrNameLst>
                                      </p:cBhvr>
                                      <p:tavLst>
                                        <p:tav tm="100000">
                                          <p:val>
                                            <p:fltVal val="0"/>
                                          </p:val>
                                        </p:tav>
                                        <p:tav>
                                          <p:val>
                                            <p:strVal val="#ppt_h"/>
                                          </p:val>
                                        </p:tav>
                                      </p:tavLst>
                                    </p:anim>
                                  </p:childTnLst>
                                </p:cTn>
                              </p:par>
                            </p:childTnLst>
                          </p:cTn>
                        </p:par>
                        <p:par>
                          <p:cTn id="75" fill="hold">
                            <p:stCondLst>
                              <p:cond delay="500"/>
                            </p:stCondLst>
                            <p:childTnLst>
                              <p:par>
                                <p:cTn id="76" presetID="23" presetClass="entr" presetSubtype="16" fill="hold" grpId="0" nodeType="afterEffect">
                                  <p:stCondLst>
                                    <p:cond delay="0"/>
                                  </p:stCondLst>
                                  <p:childTnLst>
                                    <p:set>
                                      <p:cBhvr additive="repl">
                                        <p:cTn id="77" dur="1" fill="hold">
                                          <p:stCondLst>
                                            <p:cond delay="0"/>
                                          </p:stCondLst>
                                        </p:cTn>
                                        <p:tgtEl>
                                          <p:spTgt spid="39959"/>
                                        </p:tgtEl>
                                        <p:attrNameLst>
                                          <p:attrName>style.visibility</p:attrName>
                                        </p:attrNameLst>
                                      </p:cBhvr>
                                      <p:to>
                                        <p:strVal val="visible"/>
                                      </p:to>
                                    </p:set>
                                    <p:anim calcmode="lin" valueType="num">
                                      <p:cBhvr additive="repl">
                                        <p:cTn id="78" dur="500" fill="hold"/>
                                        <p:tgtEl>
                                          <p:spTgt spid="39959"/>
                                        </p:tgtEl>
                                        <p:attrNameLst>
                                          <p:attrName>ppt_w</p:attrName>
                                        </p:attrNameLst>
                                      </p:cBhvr>
                                      <p:tavLst>
                                        <p:tav tm="100000">
                                          <p:val>
                                            <p:fltVal val="0"/>
                                          </p:val>
                                        </p:tav>
                                        <p:tav>
                                          <p:val>
                                            <p:strVal val="#ppt_w"/>
                                          </p:val>
                                        </p:tav>
                                      </p:tavLst>
                                    </p:anim>
                                    <p:anim calcmode="lin" valueType="num">
                                      <p:cBhvr additive="repl">
                                        <p:cTn id="79" dur="500" fill="hold"/>
                                        <p:tgtEl>
                                          <p:spTgt spid="39959"/>
                                        </p:tgtEl>
                                        <p:attrNameLst>
                                          <p:attrName>ppt_h</p:attrName>
                                        </p:attrNameLst>
                                      </p:cBhvr>
                                      <p:tavLst>
                                        <p:tav tm="100000">
                                          <p:val>
                                            <p:fltVal val="0"/>
                                          </p:val>
                                        </p:tav>
                                        <p:tav>
                                          <p:val>
                                            <p:strVal val="#ppt_h"/>
                                          </p:val>
                                        </p:tav>
                                      </p:tavLst>
                                    </p:anim>
                                  </p:childTnLst>
                                </p:cTn>
                              </p:par>
                            </p:childTnLst>
                          </p:cTn>
                        </p:par>
                        <p:par>
                          <p:cTn id="80" fill="hold">
                            <p:stCondLst>
                              <p:cond delay="1000"/>
                            </p:stCondLst>
                            <p:childTnLst>
                              <p:par>
                                <p:cTn id="81" presetID="10" presetClass="entr" fill="hold" nodeType="afterEffect">
                                  <p:stCondLst>
                                    <p:cond delay="0"/>
                                  </p:stCondLst>
                                  <p:childTnLst>
                                    <p:set>
                                      <p:cBhvr additive="repl">
                                        <p:cTn id="82" dur="1" fill="hold">
                                          <p:stCondLst>
                                            <p:cond delay="0"/>
                                          </p:stCondLst>
                                        </p:cTn>
                                        <p:tgtEl>
                                          <p:spTgt spid="39958"/>
                                        </p:tgtEl>
                                        <p:attrNameLst>
                                          <p:attrName>style.visibility</p:attrName>
                                        </p:attrNameLst>
                                      </p:cBhvr>
                                      <p:to>
                                        <p:strVal val="visible"/>
                                      </p:to>
                                    </p:set>
                                    <p:animEffect transition="in" filter="fade">
                                      <p:cBhvr additive="repl">
                                        <p:cTn id="83" dur="2000"/>
                                        <p:tgtEl>
                                          <p:spTgt spid="39958"/>
                                        </p:tgtEl>
                                      </p:cBhvr>
                                    </p:animEffect>
                                  </p:childTnLst>
                                </p:cTn>
                              </p:par>
                              <p:par>
                                <p:cTn id="84" presetID="10" presetClass="entr" fill="hold" nodeType="withEffect">
                                  <p:stCondLst>
                                    <p:cond delay="0"/>
                                  </p:stCondLst>
                                  <p:childTnLst>
                                    <p:set>
                                      <p:cBhvr additive="repl">
                                        <p:cTn id="85" dur="1" fill="hold">
                                          <p:stCondLst>
                                            <p:cond delay="0"/>
                                          </p:stCondLst>
                                        </p:cTn>
                                        <p:tgtEl>
                                          <p:spTgt spid="4"/>
                                        </p:tgtEl>
                                        <p:attrNameLst>
                                          <p:attrName>style.visibility</p:attrName>
                                        </p:attrNameLst>
                                      </p:cBhvr>
                                      <p:to>
                                        <p:strVal val="visible"/>
                                      </p:to>
                                    </p:set>
                                    <p:animEffect transition="in" filter="fade">
                                      <p:cBhvr additive="repl">
                                        <p:cTn id="86" dur="2000"/>
                                        <p:tgtEl>
                                          <p:spTgt spid="4"/>
                                        </p:tgtEl>
                                      </p:cBhvr>
                                    </p:animEffect>
                                  </p:childTnLst>
                                </p:cTn>
                              </p:par>
                              <p:par>
                                <p:cTn id="87" presetID="10" presetClass="entr" fill="hold" nodeType="withEffect">
                                  <p:stCondLst>
                                    <p:cond delay="0"/>
                                  </p:stCondLst>
                                  <p:childTnLst>
                                    <p:set>
                                      <p:cBhvr additive="repl">
                                        <p:cTn id="88" dur="1" fill="hold">
                                          <p:stCondLst>
                                            <p:cond delay="0"/>
                                          </p:stCondLst>
                                        </p:cTn>
                                        <p:tgtEl>
                                          <p:spTgt spid="39963"/>
                                        </p:tgtEl>
                                        <p:attrNameLst>
                                          <p:attrName>style.visibility</p:attrName>
                                        </p:attrNameLst>
                                      </p:cBhvr>
                                      <p:to>
                                        <p:strVal val="visible"/>
                                      </p:to>
                                    </p:set>
                                    <p:animEffect transition="in" filter="fade">
                                      <p:cBhvr additive="repl">
                                        <p:cTn id="89" dur="2000"/>
                                        <p:tgtEl>
                                          <p:spTgt spid="39963"/>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grpId="0" nodeType="clickEffect">
                                  <p:stCondLst>
                                    <p:cond delay="0"/>
                                  </p:stCondLst>
                                  <p:childTnLst>
                                    <p:set>
                                      <p:cBhvr additive="repl">
                                        <p:cTn id="93" dur="1" fill="hold">
                                          <p:stCondLst>
                                            <p:cond delay="0"/>
                                          </p:stCondLst>
                                        </p:cTn>
                                        <p:tgtEl>
                                          <p:spTgt spid="39965"/>
                                        </p:tgtEl>
                                        <p:attrNameLst>
                                          <p:attrName>style.visibility</p:attrName>
                                        </p:attrNameLst>
                                      </p:cBhvr>
                                      <p:to>
                                        <p:strVal val="visible"/>
                                      </p:to>
                                    </p:set>
                                    <p:anim calcmode="lin" valueType="num">
                                      <p:cBhvr additive="repl">
                                        <p:cTn id="94" dur="500" fill="hold"/>
                                        <p:tgtEl>
                                          <p:spTgt spid="39965"/>
                                        </p:tgtEl>
                                        <p:attrNameLst>
                                          <p:attrName>ppt_w</p:attrName>
                                        </p:attrNameLst>
                                      </p:cBhvr>
                                      <p:tavLst>
                                        <p:tav tm="100000">
                                          <p:val>
                                            <p:fltVal val="0"/>
                                          </p:val>
                                        </p:tav>
                                        <p:tav>
                                          <p:val>
                                            <p:strVal val="#ppt_w"/>
                                          </p:val>
                                        </p:tav>
                                      </p:tavLst>
                                    </p:anim>
                                    <p:anim calcmode="lin" valueType="num">
                                      <p:cBhvr additive="repl">
                                        <p:cTn id="95" dur="500" fill="hold"/>
                                        <p:tgtEl>
                                          <p:spTgt spid="39965"/>
                                        </p:tgtEl>
                                        <p:attrNameLst>
                                          <p:attrName>ppt_h</p:attrName>
                                        </p:attrNameLst>
                                      </p:cBhvr>
                                      <p:tavLst>
                                        <p:tav tm="100000">
                                          <p:val>
                                            <p:fltVal val="0"/>
                                          </p:val>
                                        </p:tav>
                                        <p:tav>
                                          <p:val>
                                            <p:strVal val="#ppt_h"/>
                                          </p:val>
                                        </p:tav>
                                      </p:tavLst>
                                    </p:anim>
                                  </p:childTnLst>
                                </p:cTn>
                              </p:par>
                            </p:childTnLst>
                          </p:cTn>
                        </p:par>
                        <p:par>
                          <p:cTn id="96" fill="hold">
                            <p:stCondLst>
                              <p:cond delay="500"/>
                            </p:stCondLst>
                            <p:childTnLst>
                              <p:par>
                                <p:cTn id="97" presetID="10" presetClass="entr" fill="hold" nodeType="afterEffect">
                                  <p:stCondLst>
                                    <p:cond delay="0"/>
                                  </p:stCondLst>
                                  <p:childTnLst>
                                    <p:set>
                                      <p:cBhvr additive="repl">
                                        <p:cTn id="98" dur="1" fill="hold">
                                          <p:stCondLst>
                                            <p:cond delay="0"/>
                                          </p:stCondLst>
                                        </p:cTn>
                                        <p:tgtEl>
                                          <p:spTgt spid="39964"/>
                                        </p:tgtEl>
                                        <p:attrNameLst>
                                          <p:attrName>style.visibility</p:attrName>
                                        </p:attrNameLst>
                                      </p:cBhvr>
                                      <p:to>
                                        <p:strVal val="visible"/>
                                      </p:to>
                                    </p:set>
                                    <p:animEffect transition="in" filter="fade">
                                      <p:cBhvr additive="repl">
                                        <p:cTn id="99" dur="1000"/>
                                        <p:tgtEl>
                                          <p:spTgt spid="39964"/>
                                        </p:tgtEl>
                                      </p:cBhvr>
                                    </p:animEffect>
                                  </p:childTnLst>
                                </p:cTn>
                              </p:par>
                            </p:childTnLst>
                          </p:cTn>
                        </p:par>
                        <p:par>
                          <p:cTn id="100" fill="hold">
                            <p:stCondLst>
                              <p:cond delay="1500"/>
                            </p:stCondLst>
                            <p:childTnLst>
                              <p:par>
                                <p:cTn id="101" presetID="10" presetClass="entr" fill="hold" nodeType="afterEffect">
                                  <p:stCondLst>
                                    <p:cond delay="0"/>
                                  </p:stCondLst>
                                  <p:childTnLst>
                                    <p:set>
                                      <p:cBhvr additive="repl">
                                        <p:cTn id="102" dur="1" fill="hold">
                                          <p:stCondLst>
                                            <p:cond delay="0"/>
                                          </p:stCondLst>
                                        </p:cTn>
                                        <p:tgtEl>
                                          <p:spTgt spid="5"/>
                                        </p:tgtEl>
                                        <p:attrNameLst>
                                          <p:attrName>style.visibility</p:attrName>
                                        </p:attrNameLst>
                                      </p:cBhvr>
                                      <p:to>
                                        <p:strVal val="visible"/>
                                      </p:to>
                                    </p:set>
                                    <p:animEffect transition="in" filter="fade">
                                      <p:cBhvr additive="repl">
                                        <p:cTn id="103" dur="1000"/>
                                        <p:tgtEl>
                                          <p:spTgt spid="5"/>
                                        </p:tgtEl>
                                      </p:cBhvr>
                                    </p:animEffect>
                                  </p:childTnLst>
                                </p:cTn>
                              </p:par>
                            </p:childTnLst>
                          </p:cTn>
                        </p:par>
                        <p:par>
                          <p:cTn id="104" fill="hold">
                            <p:stCondLst>
                              <p:cond delay="2500"/>
                            </p:stCondLst>
                            <p:childTnLst>
                              <p:par>
                                <p:cTn id="105" presetID="10" presetClass="entr" fill="hold" nodeType="afterEffect">
                                  <p:stCondLst>
                                    <p:cond delay="0"/>
                                  </p:stCondLst>
                                  <p:childTnLst>
                                    <p:set>
                                      <p:cBhvr additive="repl">
                                        <p:cTn id="106" dur="1" fill="hold">
                                          <p:stCondLst>
                                            <p:cond delay="0"/>
                                          </p:stCondLst>
                                        </p:cTn>
                                        <p:tgtEl>
                                          <p:spTgt spid="39969"/>
                                        </p:tgtEl>
                                        <p:attrNameLst>
                                          <p:attrName>style.visibility</p:attrName>
                                        </p:attrNameLst>
                                      </p:cBhvr>
                                      <p:to>
                                        <p:strVal val="visible"/>
                                      </p:to>
                                    </p:set>
                                    <p:animEffect transition="in" filter="fade">
                                      <p:cBhvr additive="repl">
                                        <p:cTn id="107" dur="1000"/>
                                        <p:tgtEl>
                                          <p:spTgt spid="39969"/>
                                        </p:tgtEl>
                                      </p:cBhvr>
                                    </p:animEffect>
                                  </p:childTnLst>
                                </p:cTn>
                              </p:par>
                            </p:childTnLst>
                          </p:cTn>
                        </p:par>
                        <p:par>
                          <p:cTn id="108" fill="hold">
                            <p:stCondLst>
                              <p:cond delay="3500"/>
                            </p:stCondLst>
                            <p:childTnLst>
                              <p:par>
                                <p:cTn id="109" presetID="17" presetClass="entr" presetSubtype="1" fill="hold" grpId="0" nodeType="afterEffect">
                                  <p:stCondLst>
                                    <p:cond delay="0"/>
                                  </p:stCondLst>
                                  <p:childTnLst>
                                    <p:set>
                                      <p:cBhvr additive="repl">
                                        <p:cTn id="110" dur="1" fill="hold">
                                          <p:stCondLst>
                                            <p:cond delay="0"/>
                                          </p:stCondLst>
                                        </p:cTn>
                                        <p:tgtEl>
                                          <p:spTgt spid="39971"/>
                                        </p:tgtEl>
                                        <p:attrNameLst>
                                          <p:attrName>style.visibility</p:attrName>
                                        </p:attrNameLst>
                                      </p:cBhvr>
                                      <p:to>
                                        <p:strVal val="visible"/>
                                      </p:to>
                                    </p:set>
                                    <p:anim calcmode="lin" valueType="num">
                                      <p:cBhvr additive="repl">
                                        <p:cTn id="111" dur="500" fill="hold"/>
                                        <p:tgtEl>
                                          <p:spTgt spid="39971"/>
                                        </p:tgtEl>
                                        <p:attrNameLst>
                                          <p:attrName>ppt_x</p:attrName>
                                        </p:attrNameLst>
                                      </p:cBhvr>
                                      <p:tavLst>
                                        <p:tav tm="100000">
                                          <p:val>
                                            <p:strVal val="#ppt_x"/>
                                          </p:val>
                                        </p:tav>
                                        <p:tav>
                                          <p:val>
                                            <p:strVal val="#ppt_x"/>
                                          </p:val>
                                        </p:tav>
                                      </p:tavLst>
                                    </p:anim>
                                    <p:anim calcmode="lin" valueType="num">
                                      <p:cBhvr additive="repl">
                                        <p:cTn id="112" dur="500" fill="hold"/>
                                        <p:tgtEl>
                                          <p:spTgt spid="39971"/>
                                        </p:tgtEl>
                                        <p:attrNameLst>
                                          <p:attrName>ppt_y</p:attrName>
                                        </p:attrNameLst>
                                      </p:cBhvr>
                                      <p:tavLst>
                                        <p:tav tm="100000">
                                          <p:val>
                                            <p:strVal val="#ppt_y-#ppt_h/2"/>
                                          </p:val>
                                        </p:tav>
                                        <p:tav>
                                          <p:val>
                                            <p:strVal val="#ppt_y"/>
                                          </p:val>
                                        </p:tav>
                                      </p:tavLst>
                                    </p:anim>
                                    <p:anim calcmode="lin" valueType="num">
                                      <p:cBhvr additive="repl">
                                        <p:cTn id="113" dur="500" fill="hold"/>
                                        <p:tgtEl>
                                          <p:spTgt spid="39971"/>
                                        </p:tgtEl>
                                        <p:attrNameLst>
                                          <p:attrName>ppt_w</p:attrName>
                                        </p:attrNameLst>
                                      </p:cBhvr>
                                      <p:tavLst>
                                        <p:tav tm="100000">
                                          <p:val>
                                            <p:strVal val="#ppt_w"/>
                                          </p:val>
                                        </p:tav>
                                        <p:tav>
                                          <p:val>
                                            <p:strVal val="#ppt_w"/>
                                          </p:val>
                                        </p:tav>
                                      </p:tavLst>
                                    </p:anim>
                                    <p:anim calcmode="lin" valueType="num">
                                      <p:cBhvr additive="repl">
                                        <p:cTn id="114" dur="500" fill="hold"/>
                                        <p:tgtEl>
                                          <p:spTgt spid="39971"/>
                                        </p:tgtEl>
                                        <p:attrNameLst>
                                          <p:attrName>ppt_h</p:attrName>
                                        </p:attrNameLst>
                                      </p:cBhvr>
                                      <p:tavLst>
                                        <p:tav tm="100000">
                                          <p:val>
                                            <p:fltVal val="0"/>
                                          </p:val>
                                        </p:tav>
                                        <p:tav>
                                          <p:val>
                                            <p:strVal val="#ppt_h"/>
                                          </p:val>
                                        </p:tav>
                                      </p:tavLst>
                                    </p:anim>
                                  </p:childTnLst>
                                </p:cTn>
                              </p:par>
                            </p:childTnLst>
                          </p:cTn>
                        </p:par>
                        <p:par>
                          <p:cTn id="115" fill="hold">
                            <p:stCondLst>
                              <p:cond delay="4000"/>
                            </p:stCondLst>
                            <p:childTnLst>
                              <p:par>
                                <p:cTn id="116" presetID="10" presetClass="entr" fill="hold" nodeType="afterEffect">
                                  <p:stCondLst>
                                    <p:cond delay="0"/>
                                  </p:stCondLst>
                                  <p:childTnLst>
                                    <p:set>
                                      <p:cBhvr additive="repl">
                                        <p:cTn id="117" dur="1" fill="hold">
                                          <p:stCondLst>
                                            <p:cond delay="0"/>
                                          </p:stCondLst>
                                        </p:cTn>
                                        <p:tgtEl>
                                          <p:spTgt spid="39970"/>
                                        </p:tgtEl>
                                        <p:attrNameLst>
                                          <p:attrName>style.visibility</p:attrName>
                                        </p:attrNameLst>
                                      </p:cBhvr>
                                      <p:to>
                                        <p:strVal val="visible"/>
                                      </p:to>
                                    </p:set>
                                    <p:animEffect transition="in" filter="fade">
                                      <p:cBhvr additive="repl">
                                        <p:cTn id="118" dur="1000"/>
                                        <p:tgtEl>
                                          <p:spTgt spid="39970"/>
                                        </p:tgtEl>
                                      </p:cBhvr>
                                    </p:animEffect>
                                  </p:childTnLst>
                                </p:cTn>
                              </p:par>
                            </p:childTnLst>
                          </p:cTn>
                        </p:par>
                        <p:par>
                          <p:cTn id="119" fill="hold">
                            <p:stCondLst>
                              <p:cond delay="5000"/>
                            </p:stCondLst>
                            <p:childTnLst>
                              <p:par>
                                <p:cTn id="120" presetID="17" presetClass="entr" presetSubtype="1" fill="hold" grpId="0" nodeType="afterEffect">
                                  <p:stCondLst>
                                    <p:cond delay="0"/>
                                  </p:stCondLst>
                                  <p:childTnLst>
                                    <p:set>
                                      <p:cBhvr additive="repl">
                                        <p:cTn id="121" dur="1" fill="hold">
                                          <p:stCondLst>
                                            <p:cond delay="0"/>
                                          </p:stCondLst>
                                        </p:cTn>
                                        <p:tgtEl>
                                          <p:spTgt spid="39973"/>
                                        </p:tgtEl>
                                        <p:attrNameLst>
                                          <p:attrName>style.visibility</p:attrName>
                                        </p:attrNameLst>
                                      </p:cBhvr>
                                      <p:to>
                                        <p:strVal val="visible"/>
                                      </p:to>
                                    </p:set>
                                    <p:anim calcmode="lin" valueType="num">
                                      <p:cBhvr additive="repl">
                                        <p:cTn id="122" dur="500" fill="hold"/>
                                        <p:tgtEl>
                                          <p:spTgt spid="39973"/>
                                        </p:tgtEl>
                                        <p:attrNameLst>
                                          <p:attrName>ppt_x</p:attrName>
                                        </p:attrNameLst>
                                      </p:cBhvr>
                                      <p:tavLst>
                                        <p:tav tm="100000">
                                          <p:val>
                                            <p:strVal val="#ppt_x"/>
                                          </p:val>
                                        </p:tav>
                                        <p:tav>
                                          <p:val>
                                            <p:strVal val="#ppt_x"/>
                                          </p:val>
                                        </p:tav>
                                      </p:tavLst>
                                    </p:anim>
                                    <p:anim calcmode="lin" valueType="num">
                                      <p:cBhvr additive="repl">
                                        <p:cTn id="123" dur="500" fill="hold"/>
                                        <p:tgtEl>
                                          <p:spTgt spid="39973"/>
                                        </p:tgtEl>
                                        <p:attrNameLst>
                                          <p:attrName>ppt_y</p:attrName>
                                        </p:attrNameLst>
                                      </p:cBhvr>
                                      <p:tavLst>
                                        <p:tav tm="100000">
                                          <p:val>
                                            <p:strVal val="#ppt_y-#ppt_h/2"/>
                                          </p:val>
                                        </p:tav>
                                        <p:tav>
                                          <p:val>
                                            <p:strVal val="#ppt_y"/>
                                          </p:val>
                                        </p:tav>
                                      </p:tavLst>
                                    </p:anim>
                                    <p:anim calcmode="lin" valueType="num">
                                      <p:cBhvr additive="repl">
                                        <p:cTn id="124" dur="500" fill="hold"/>
                                        <p:tgtEl>
                                          <p:spTgt spid="39973"/>
                                        </p:tgtEl>
                                        <p:attrNameLst>
                                          <p:attrName>ppt_w</p:attrName>
                                        </p:attrNameLst>
                                      </p:cBhvr>
                                      <p:tavLst>
                                        <p:tav tm="100000">
                                          <p:val>
                                            <p:strVal val="#ppt_w"/>
                                          </p:val>
                                        </p:tav>
                                        <p:tav>
                                          <p:val>
                                            <p:strVal val="#ppt_w"/>
                                          </p:val>
                                        </p:tav>
                                      </p:tavLst>
                                    </p:anim>
                                    <p:anim calcmode="lin" valueType="num">
                                      <p:cBhvr additive="repl">
                                        <p:cTn id="125" dur="500" fill="hold"/>
                                        <p:tgtEl>
                                          <p:spTgt spid="39973"/>
                                        </p:tgtEl>
                                        <p:attrNameLst>
                                          <p:attrName>ppt_h</p:attrName>
                                        </p:attrNameLst>
                                      </p:cBhvr>
                                      <p:tavLst>
                                        <p:tav tm="100000">
                                          <p:val>
                                            <p:fltVal val="0"/>
                                          </p:val>
                                        </p:tav>
                                        <p:tav>
                                          <p:val>
                                            <p:strVal val="#ppt_h"/>
                                          </p:val>
                                        </p:tav>
                                      </p:tavLst>
                                    </p:anim>
                                  </p:childTnLst>
                                </p:cTn>
                              </p:par>
                            </p:childTnLst>
                          </p:cTn>
                        </p:par>
                        <p:par>
                          <p:cTn id="126" fill="hold">
                            <p:stCondLst>
                              <p:cond delay="5500"/>
                            </p:stCondLst>
                            <p:childTnLst>
                              <p:par>
                                <p:cTn id="127" presetID="10" presetClass="entr" fill="hold" nodeType="afterEffect">
                                  <p:stCondLst>
                                    <p:cond delay="0"/>
                                  </p:stCondLst>
                                  <p:childTnLst>
                                    <p:set>
                                      <p:cBhvr additive="repl">
                                        <p:cTn id="128" dur="1" fill="hold">
                                          <p:stCondLst>
                                            <p:cond delay="0"/>
                                          </p:stCondLst>
                                        </p:cTn>
                                        <p:tgtEl>
                                          <p:spTgt spid="39972"/>
                                        </p:tgtEl>
                                        <p:attrNameLst>
                                          <p:attrName>style.visibility</p:attrName>
                                        </p:attrNameLst>
                                      </p:cBhvr>
                                      <p:to>
                                        <p:strVal val="visible"/>
                                      </p:to>
                                    </p:set>
                                    <p:animEffect transition="in" filter="fade">
                                      <p:cBhvr additive="repl">
                                        <p:cTn id="129" dur="1000"/>
                                        <p:tgtEl>
                                          <p:spTgt spid="39972"/>
                                        </p:tgtEl>
                                      </p:cBhvr>
                                    </p:animEffect>
                                  </p:childTnLst>
                                </p:cTn>
                              </p:par>
                            </p:childTnLst>
                          </p:cTn>
                        </p:par>
                      </p:childTnLst>
                    </p:cTn>
                  </p:par>
                  <p:par>
                    <p:cTn id="130" fill="hold">
                      <p:stCondLst>
                        <p:cond delay="indefinite"/>
                      </p:stCondLst>
                      <p:childTnLst>
                        <p:par>
                          <p:cTn id="131" fill="hold">
                            <p:stCondLst>
                              <p:cond delay="0"/>
                            </p:stCondLst>
                            <p:childTnLst>
                              <p:par>
                                <p:cTn id="132" presetID="23" presetClass="entr" presetSubtype="16" fill="hold" grpId="0" nodeType="clickEffect">
                                  <p:stCondLst>
                                    <p:cond delay="0"/>
                                  </p:stCondLst>
                                  <p:childTnLst>
                                    <p:set>
                                      <p:cBhvr additive="repl">
                                        <p:cTn id="133" dur="1" fill="hold">
                                          <p:stCondLst>
                                            <p:cond delay="0"/>
                                          </p:stCondLst>
                                        </p:cTn>
                                        <p:tgtEl>
                                          <p:spTgt spid="39975"/>
                                        </p:tgtEl>
                                        <p:attrNameLst>
                                          <p:attrName>style.visibility</p:attrName>
                                        </p:attrNameLst>
                                      </p:cBhvr>
                                      <p:to>
                                        <p:strVal val="visible"/>
                                      </p:to>
                                    </p:set>
                                    <p:anim calcmode="lin" valueType="num">
                                      <p:cBhvr additive="repl">
                                        <p:cTn id="134" dur="500" fill="hold"/>
                                        <p:tgtEl>
                                          <p:spTgt spid="39975"/>
                                        </p:tgtEl>
                                        <p:attrNameLst>
                                          <p:attrName>ppt_w</p:attrName>
                                        </p:attrNameLst>
                                      </p:cBhvr>
                                      <p:tavLst>
                                        <p:tav tm="100000">
                                          <p:val>
                                            <p:fltVal val="0"/>
                                          </p:val>
                                        </p:tav>
                                        <p:tav>
                                          <p:val>
                                            <p:strVal val="#ppt_w"/>
                                          </p:val>
                                        </p:tav>
                                      </p:tavLst>
                                    </p:anim>
                                    <p:anim calcmode="lin" valueType="num">
                                      <p:cBhvr additive="repl">
                                        <p:cTn id="135" dur="500" fill="hold"/>
                                        <p:tgtEl>
                                          <p:spTgt spid="39975"/>
                                        </p:tgtEl>
                                        <p:attrNameLst>
                                          <p:attrName>ppt_h</p:attrName>
                                        </p:attrNameLst>
                                      </p:cBhvr>
                                      <p:tavLst>
                                        <p:tav tm="100000">
                                          <p:val>
                                            <p:fltVal val="0"/>
                                          </p:val>
                                        </p:tav>
                                        <p:tav>
                                          <p:val>
                                            <p:strVal val="#ppt_h"/>
                                          </p:val>
                                        </p:tav>
                                      </p:tavLst>
                                    </p:anim>
                                  </p:childTnLst>
                                </p:cTn>
                              </p:par>
                            </p:childTnLst>
                          </p:cTn>
                        </p:par>
                        <p:par>
                          <p:cTn id="136" fill="hold">
                            <p:stCondLst>
                              <p:cond delay="500"/>
                            </p:stCondLst>
                            <p:childTnLst>
                              <p:par>
                                <p:cTn id="137" presetID="10" presetClass="entr" fill="hold" nodeType="afterEffect">
                                  <p:stCondLst>
                                    <p:cond delay="0"/>
                                  </p:stCondLst>
                                  <p:childTnLst>
                                    <p:set>
                                      <p:cBhvr additive="repl">
                                        <p:cTn id="138" dur="1" fill="hold">
                                          <p:stCondLst>
                                            <p:cond delay="0"/>
                                          </p:stCondLst>
                                        </p:cTn>
                                        <p:tgtEl>
                                          <p:spTgt spid="39974"/>
                                        </p:tgtEl>
                                        <p:attrNameLst>
                                          <p:attrName>style.visibility</p:attrName>
                                        </p:attrNameLst>
                                      </p:cBhvr>
                                      <p:to>
                                        <p:strVal val="visible"/>
                                      </p:to>
                                    </p:set>
                                    <p:animEffect transition="in" filter="fade">
                                      <p:cBhvr additive="repl">
                                        <p:cTn id="139" dur="1000"/>
                                        <p:tgtEl>
                                          <p:spTgt spid="39974"/>
                                        </p:tgtEl>
                                      </p:cBhvr>
                                    </p:animEffect>
                                  </p:childTnLst>
                                </p:cTn>
                              </p:par>
                            </p:childTnLst>
                          </p:cTn>
                        </p:par>
                        <p:par>
                          <p:cTn id="140" fill="hold">
                            <p:stCondLst>
                              <p:cond delay="1500"/>
                            </p:stCondLst>
                            <p:childTnLst>
                              <p:par>
                                <p:cTn id="141" presetID="10" presetClass="entr" fill="hold" nodeType="afterEffect">
                                  <p:stCondLst>
                                    <p:cond delay="0"/>
                                  </p:stCondLst>
                                  <p:childTnLst>
                                    <p:set>
                                      <p:cBhvr additive="repl">
                                        <p:cTn id="142" dur="1" fill="hold">
                                          <p:stCondLst>
                                            <p:cond delay="0"/>
                                          </p:stCondLst>
                                        </p:cTn>
                                        <p:tgtEl>
                                          <p:spTgt spid="6"/>
                                        </p:tgtEl>
                                        <p:attrNameLst>
                                          <p:attrName>style.visibility</p:attrName>
                                        </p:attrNameLst>
                                      </p:cBhvr>
                                      <p:to>
                                        <p:strVal val="visible"/>
                                      </p:to>
                                    </p:set>
                                    <p:animEffect transition="in" filter="fade">
                                      <p:cBhvr additive="repl">
                                        <p:cTn id="143" dur="1000"/>
                                        <p:tgtEl>
                                          <p:spTgt spid="6"/>
                                        </p:tgtEl>
                                      </p:cBhvr>
                                    </p:animEffect>
                                  </p:childTnLst>
                                </p:cTn>
                              </p:par>
                            </p:childTnLst>
                          </p:cTn>
                        </p:par>
                        <p:par>
                          <p:cTn id="144" fill="hold">
                            <p:stCondLst>
                              <p:cond delay="2500"/>
                            </p:stCondLst>
                            <p:childTnLst>
                              <p:par>
                                <p:cTn id="145" presetID="10" presetClass="entr" fill="hold" nodeType="afterEffect">
                                  <p:stCondLst>
                                    <p:cond delay="0"/>
                                  </p:stCondLst>
                                  <p:childTnLst>
                                    <p:set>
                                      <p:cBhvr additive="repl">
                                        <p:cTn id="146" dur="1" fill="hold">
                                          <p:stCondLst>
                                            <p:cond delay="0"/>
                                          </p:stCondLst>
                                        </p:cTn>
                                        <p:tgtEl>
                                          <p:spTgt spid="39979"/>
                                        </p:tgtEl>
                                        <p:attrNameLst>
                                          <p:attrName>style.visibility</p:attrName>
                                        </p:attrNameLst>
                                      </p:cBhvr>
                                      <p:to>
                                        <p:strVal val="visible"/>
                                      </p:to>
                                    </p:set>
                                    <p:animEffect transition="in" filter="fade">
                                      <p:cBhvr additive="repl">
                                        <p:cTn id="147" dur="1000"/>
                                        <p:tgtEl>
                                          <p:spTgt spid="39979"/>
                                        </p:tgtEl>
                                      </p:cBhvr>
                                    </p:animEffect>
                                  </p:childTnLst>
                                </p:cTn>
                              </p:par>
                            </p:childTnLst>
                          </p:cTn>
                        </p:par>
                        <p:par>
                          <p:cTn id="148" fill="hold">
                            <p:stCondLst>
                              <p:cond delay="3500"/>
                            </p:stCondLst>
                            <p:childTnLst>
                              <p:par>
                                <p:cTn id="149" presetID="17" presetClass="entr" presetSubtype="1" fill="hold" grpId="0" nodeType="afterEffect">
                                  <p:stCondLst>
                                    <p:cond delay="0"/>
                                  </p:stCondLst>
                                  <p:childTnLst>
                                    <p:set>
                                      <p:cBhvr additive="repl">
                                        <p:cTn id="150" dur="1" fill="hold">
                                          <p:stCondLst>
                                            <p:cond delay="0"/>
                                          </p:stCondLst>
                                        </p:cTn>
                                        <p:tgtEl>
                                          <p:spTgt spid="39981"/>
                                        </p:tgtEl>
                                        <p:attrNameLst>
                                          <p:attrName>style.visibility</p:attrName>
                                        </p:attrNameLst>
                                      </p:cBhvr>
                                      <p:to>
                                        <p:strVal val="visible"/>
                                      </p:to>
                                    </p:set>
                                    <p:anim calcmode="lin" valueType="num">
                                      <p:cBhvr additive="repl">
                                        <p:cTn id="151" dur="500" fill="hold"/>
                                        <p:tgtEl>
                                          <p:spTgt spid="39981"/>
                                        </p:tgtEl>
                                        <p:attrNameLst>
                                          <p:attrName>ppt_x</p:attrName>
                                        </p:attrNameLst>
                                      </p:cBhvr>
                                      <p:tavLst>
                                        <p:tav tm="100000">
                                          <p:val>
                                            <p:strVal val="#ppt_x"/>
                                          </p:val>
                                        </p:tav>
                                        <p:tav>
                                          <p:val>
                                            <p:strVal val="#ppt_x"/>
                                          </p:val>
                                        </p:tav>
                                      </p:tavLst>
                                    </p:anim>
                                    <p:anim calcmode="lin" valueType="num">
                                      <p:cBhvr additive="repl">
                                        <p:cTn id="152" dur="500" fill="hold"/>
                                        <p:tgtEl>
                                          <p:spTgt spid="39981"/>
                                        </p:tgtEl>
                                        <p:attrNameLst>
                                          <p:attrName>ppt_y</p:attrName>
                                        </p:attrNameLst>
                                      </p:cBhvr>
                                      <p:tavLst>
                                        <p:tav tm="100000">
                                          <p:val>
                                            <p:strVal val="#ppt_y-#ppt_h/2"/>
                                          </p:val>
                                        </p:tav>
                                        <p:tav>
                                          <p:val>
                                            <p:strVal val="#ppt_y"/>
                                          </p:val>
                                        </p:tav>
                                      </p:tavLst>
                                    </p:anim>
                                    <p:anim calcmode="lin" valueType="num">
                                      <p:cBhvr additive="repl">
                                        <p:cTn id="153" dur="500" fill="hold"/>
                                        <p:tgtEl>
                                          <p:spTgt spid="39981"/>
                                        </p:tgtEl>
                                        <p:attrNameLst>
                                          <p:attrName>ppt_w</p:attrName>
                                        </p:attrNameLst>
                                      </p:cBhvr>
                                      <p:tavLst>
                                        <p:tav tm="100000">
                                          <p:val>
                                            <p:strVal val="#ppt_w"/>
                                          </p:val>
                                        </p:tav>
                                        <p:tav>
                                          <p:val>
                                            <p:strVal val="#ppt_w"/>
                                          </p:val>
                                        </p:tav>
                                      </p:tavLst>
                                    </p:anim>
                                    <p:anim calcmode="lin" valueType="num">
                                      <p:cBhvr additive="repl">
                                        <p:cTn id="154" dur="500" fill="hold"/>
                                        <p:tgtEl>
                                          <p:spTgt spid="39981"/>
                                        </p:tgtEl>
                                        <p:attrNameLst>
                                          <p:attrName>ppt_h</p:attrName>
                                        </p:attrNameLst>
                                      </p:cBhvr>
                                      <p:tavLst>
                                        <p:tav tm="100000">
                                          <p:val>
                                            <p:fltVal val="0"/>
                                          </p:val>
                                        </p:tav>
                                        <p:tav>
                                          <p:val>
                                            <p:strVal val="#ppt_h"/>
                                          </p:val>
                                        </p:tav>
                                      </p:tavLst>
                                    </p:anim>
                                  </p:childTnLst>
                                </p:cTn>
                              </p:par>
                            </p:childTnLst>
                          </p:cTn>
                        </p:par>
                        <p:par>
                          <p:cTn id="155" fill="hold">
                            <p:stCondLst>
                              <p:cond delay="4000"/>
                            </p:stCondLst>
                            <p:childTnLst>
                              <p:par>
                                <p:cTn id="156" presetID="10" presetClass="entr" fill="hold" nodeType="afterEffect">
                                  <p:stCondLst>
                                    <p:cond delay="0"/>
                                  </p:stCondLst>
                                  <p:childTnLst>
                                    <p:set>
                                      <p:cBhvr additive="repl">
                                        <p:cTn id="157" dur="1" fill="hold">
                                          <p:stCondLst>
                                            <p:cond delay="0"/>
                                          </p:stCondLst>
                                        </p:cTn>
                                        <p:tgtEl>
                                          <p:spTgt spid="39980"/>
                                        </p:tgtEl>
                                        <p:attrNameLst>
                                          <p:attrName>style.visibility</p:attrName>
                                        </p:attrNameLst>
                                      </p:cBhvr>
                                      <p:to>
                                        <p:strVal val="visible"/>
                                      </p:to>
                                    </p:set>
                                    <p:animEffect transition="in" filter="fade">
                                      <p:cBhvr additive="repl">
                                        <p:cTn id="158" dur="1000"/>
                                        <p:tgtEl>
                                          <p:spTgt spid="39980"/>
                                        </p:tgtEl>
                                      </p:cBhvr>
                                    </p:animEffect>
                                  </p:childTnLst>
                                </p:cTn>
                              </p:par>
                            </p:childTnLst>
                          </p:cTn>
                        </p:par>
                        <p:par>
                          <p:cTn id="159" fill="hold">
                            <p:stCondLst>
                              <p:cond delay="5000"/>
                            </p:stCondLst>
                            <p:childTnLst>
                              <p:par>
                                <p:cTn id="160" presetID="17" presetClass="entr" presetSubtype="8" fill="hold" grpId="0" nodeType="afterEffect">
                                  <p:stCondLst>
                                    <p:cond delay="0"/>
                                  </p:stCondLst>
                                  <p:childTnLst>
                                    <p:set>
                                      <p:cBhvr additive="repl">
                                        <p:cTn id="161" dur="1" fill="hold">
                                          <p:stCondLst>
                                            <p:cond delay="0"/>
                                          </p:stCondLst>
                                        </p:cTn>
                                        <p:tgtEl>
                                          <p:spTgt spid="39983"/>
                                        </p:tgtEl>
                                        <p:attrNameLst>
                                          <p:attrName>style.visibility</p:attrName>
                                        </p:attrNameLst>
                                      </p:cBhvr>
                                      <p:to>
                                        <p:strVal val="visible"/>
                                      </p:to>
                                    </p:set>
                                    <p:anim calcmode="lin" valueType="num">
                                      <p:cBhvr additive="repl">
                                        <p:cTn id="162" dur="500" fill="hold"/>
                                        <p:tgtEl>
                                          <p:spTgt spid="39983"/>
                                        </p:tgtEl>
                                        <p:attrNameLst>
                                          <p:attrName>ppt_x</p:attrName>
                                        </p:attrNameLst>
                                      </p:cBhvr>
                                      <p:tavLst>
                                        <p:tav tm="100000">
                                          <p:val>
                                            <p:strVal val="#ppt_x-#ppt_w/2"/>
                                          </p:val>
                                        </p:tav>
                                        <p:tav>
                                          <p:val>
                                            <p:strVal val="#ppt_x"/>
                                          </p:val>
                                        </p:tav>
                                      </p:tavLst>
                                    </p:anim>
                                    <p:anim calcmode="lin" valueType="num">
                                      <p:cBhvr additive="repl">
                                        <p:cTn id="163" dur="500" fill="hold"/>
                                        <p:tgtEl>
                                          <p:spTgt spid="39983"/>
                                        </p:tgtEl>
                                        <p:attrNameLst>
                                          <p:attrName>ppt_y</p:attrName>
                                        </p:attrNameLst>
                                      </p:cBhvr>
                                      <p:tavLst>
                                        <p:tav tm="100000">
                                          <p:val>
                                            <p:strVal val="#ppt_y"/>
                                          </p:val>
                                        </p:tav>
                                        <p:tav>
                                          <p:val>
                                            <p:strVal val="#ppt_y"/>
                                          </p:val>
                                        </p:tav>
                                      </p:tavLst>
                                    </p:anim>
                                    <p:anim calcmode="lin" valueType="num">
                                      <p:cBhvr additive="repl">
                                        <p:cTn id="164" dur="500" fill="hold"/>
                                        <p:tgtEl>
                                          <p:spTgt spid="39983"/>
                                        </p:tgtEl>
                                        <p:attrNameLst>
                                          <p:attrName>ppt_w</p:attrName>
                                        </p:attrNameLst>
                                      </p:cBhvr>
                                      <p:tavLst>
                                        <p:tav tm="100000">
                                          <p:val>
                                            <p:fltVal val="0"/>
                                          </p:val>
                                        </p:tav>
                                        <p:tav>
                                          <p:val>
                                            <p:strVal val="#ppt_w"/>
                                          </p:val>
                                        </p:tav>
                                      </p:tavLst>
                                    </p:anim>
                                    <p:anim calcmode="lin" valueType="num">
                                      <p:cBhvr additive="repl">
                                        <p:cTn id="165" dur="500" fill="hold"/>
                                        <p:tgtEl>
                                          <p:spTgt spid="39983"/>
                                        </p:tgtEl>
                                        <p:attrNameLst>
                                          <p:attrName>ppt_h</p:attrName>
                                        </p:attrNameLst>
                                      </p:cBhvr>
                                      <p:tavLst>
                                        <p:tav tm="100000">
                                          <p:val>
                                            <p:strVal val="#ppt_h"/>
                                          </p:val>
                                        </p:tav>
                                        <p:tav>
                                          <p:val>
                                            <p:strVal val="#ppt_h"/>
                                          </p:val>
                                        </p:tav>
                                      </p:tavLst>
                                    </p:anim>
                                  </p:childTnLst>
                                </p:cTn>
                              </p:par>
                            </p:childTnLst>
                          </p:cTn>
                        </p:par>
                        <p:par>
                          <p:cTn id="166" fill="hold">
                            <p:stCondLst>
                              <p:cond delay="5500"/>
                            </p:stCondLst>
                            <p:childTnLst>
                              <p:par>
                                <p:cTn id="167" presetID="10" presetClass="entr" fill="hold" nodeType="afterEffect">
                                  <p:stCondLst>
                                    <p:cond delay="0"/>
                                  </p:stCondLst>
                                  <p:childTnLst>
                                    <p:set>
                                      <p:cBhvr additive="repl">
                                        <p:cTn id="168" dur="1" fill="hold">
                                          <p:stCondLst>
                                            <p:cond delay="0"/>
                                          </p:stCondLst>
                                        </p:cTn>
                                        <p:tgtEl>
                                          <p:spTgt spid="39982"/>
                                        </p:tgtEl>
                                        <p:attrNameLst>
                                          <p:attrName>style.visibility</p:attrName>
                                        </p:attrNameLst>
                                      </p:cBhvr>
                                      <p:to>
                                        <p:strVal val="visible"/>
                                      </p:to>
                                    </p:set>
                                    <p:animEffect transition="in" filter="fade">
                                      <p:cBhvr additive="repl">
                                        <p:cTn id="169" dur="1000"/>
                                        <p:tgtEl>
                                          <p:spTgt spid="39982"/>
                                        </p:tgtEl>
                                      </p:cBhvr>
                                    </p:animEffect>
                                  </p:childTnLst>
                                </p:cTn>
                              </p:par>
                            </p:childTnLst>
                          </p:cTn>
                        </p:par>
                        <p:par>
                          <p:cTn id="170" fill="hold">
                            <p:stCondLst>
                              <p:cond delay="6500"/>
                            </p:stCondLst>
                            <p:childTnLst>
                              <p:par>
                                <p:cTn id="171" presetID="17" presetClass="entr" presetSubtype="8" fill="hold" grpId="0" nodeType="afterEffect">
                                  <p:stCondLst>
                                    <p:cond delay="0"/>
                                  </p:stCondLst>
                                  <p:childTnLst>
                                    <p:set>
                                      <p:cBhvr additive="repl">
                                        <p:cTn id="172" dur="1" fill="hold">
                                          <p:stCondLst>
                                            <p:cond delay="0"/>
                                          </p:stCondLst>
                                        </p:cTn>
                                        <p:tgtEl>
                                          <p:spTgt spid="39984"/>
                                        </p:tgtEl>
                                        <p:attrNameLst>
                                          <p:attrName>style.visibility</p:attrName>
                                        </p:attrNameLst>
                                      </p:cBhvr>
                                      <p:to>
                                        <p:strVal val="visible"/>
                                      </p:to>
                                    </p:set>
                                    <p:anim calcmode="lin" valueType="num">
                                      <p:cBhvr additive="repl">
                                        <p:cTn id="173" dur="500" fill="hold"/>
                                        <p:tgtEl>
                                          <p:spTgt spid="39984"/>
                                        </p:tgtEl>
                                        <p:attrNameLst>
                                          <p:attrName>ppt_x</p:attrName>
                                        </p:attrNameLst>
                                      </p:cBhvr>
                                      <p:tavLst>
                                        <p:tav tm="100000">
                                          <p:val>
                                            <p:strVal val="#ppt_x-#ppt_w/2"/>
                                          </p:val>
                                        </p:tav>
                                        <p:tav>
                                          <p:val>
                                            <p:strVal val="#ppt_x"/>
                                          </p:val>
                                        </p:tav>
                                      </p:tavLst>
                                    </p:anim>
                                    <p:anim calcmode="lin" valueType="num">
                                      <p:cBhvr additive="repl">
                                        <p:cTn id="174" dur="500" fill="hold"/>
                                        <p:tgtEl>
                                          <p:spTgt spid="39984"/>
                                        </p:tgtEl>
                                        <p:attrNameLst>
                                          <p:attrName>ppt_y</p:attrName>
                                        </p:attrNameLst>
                                      </p:cBhvr>
                                      <p:tavLst>
                                        <p:tav tm="100000">
                                          <p:val>
                                            <p:strVal val="#ppt_y"/>
                                          </p:val>
                                        </p:tav>
                                        <p:tav>
                                          <p:val>
                                            <p:strVal val="#ppt_y"/>
                                          </p:val>
                                        </p:tav>
                                      </p:tavLst>
                                    </p:anim>
                                    <p:anim calcmode="lin" valueType="num">
                                      <p:cBhvr additive="repl">
                                        <p:cTn id="175" dur="500" fill="hold"/>
                                        <p:tgtEl>
                                          <p:spTgt spid="39984"/>
                                        </p:tgtEl>
                                        <p:attrNameLst>
                                          <p:attrName>ppt_w</p:attrName>
                                        </p:attrNameLst>
                                      </p:cBhvr>
                                      <p:tavLst>
                                        <p:tav tm="100000">
                                          <p:val>
                                            <p:fltVal val="0"/>
                                          </p:val>
                                        </p:tav>
                                        <p:tav>
                                          <p:val>
                                            <p:strVal val="#ppt_w"/>
                                          </p:val>
                                        </p:tav>
                                      </p:tavLst>
                                    </p:anim>
                                    <p:anim calcmode="lin" valueType="num">
                                      <p:cBhvr additive="repl">
                                        <p:cTn id="176" dur="500" fill="hold"/>
                                        <p:tgtEl>
                                          <p:spTgt spid="39984"/>
                                        </p:tgtEl>
                                        <p:attrNameLst>
                                          <p:attrName>ppt_h</p:attrName>
                                        </p:attrNameLst>
                                      </p:cBhvr>
                                      <p:tavLst>
                                        <p:tav tm="100000">
                                          <p:val>
                                            <p:strVal val="#ppt_h"/>
                                          </p:val>
                                        </p:tav>
                                        <p:tav>
                                          <p:val>
                                            <p:strVal val="#ppt_h"/>
                                          </p:val>
                                        </p:tav>
                                      </p:tavLst>
                                    </p:anim>
                                  </p:childTnLst>
                                </p:cTn>
                              </p:par>
                            </p:childTnLst>
                          </p:cTn>
                        </p:par>
                        <p:par>
                          <p:cTn id="177" fill="hold">
                            <p:stCondLst>
                              <p:cond delay="7000"/>
                            </p:stCondLst>
                            <p:childTnLst>
                              <p:par>
                                <p:cTn id="178" presetID="10" presetClass="entr" fill="hold" nodeType="afterEffect">
                                  <p:stCondLst>
                                    <p:cond delay="0"/>
                                  </p:stCondLst>
                                  <p:childTnLst>
                                    <p:set>
                                      <p:cBhvr additive="repl">
                                        <p:cTn id="179" dur="1" fill="hold">
                                          <p:stCondLst>
                                            <p:cond delay="0"/>
                                          </p:stCondLst>
                                        </p:cTn>
                                        <p:tgtEl>
                                          <p:spTgt spid="39985"/>
                                        </p:tgtEl>
                                        <p:attrNameLst>
                                          <p:attrName>style.visibility</p:attrName>
                                        </p:attrNameLst>
                                      </p:cBhvr>
                                      <p:to>
                                        <p:strVal val="visible"/>
                                      </p:to>
                                    </p:set>
                                    <p:animEffect transition="in" filter="fade">
                                      <p:cBhvr additive="repl">
                                        <p:cTn id="180" dur="1000"/>
                                        <p:tgtEl>
                                          <p:spTgt spid="39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3" grpId="0" animBg="1"/>
      <p:bldP spid="39945" grpId="0" animBg="1"/>
      <p:bldP spid="39950" grpId="0" animBg="1"/>
      <p:bldP spid="39957" grpId="0" animBg="1"/>
      <p:bldP spid="39959" grpId="0" animBg="1"/>
      <p:bldP spid="39965" grpId="0" animBg="1"/>
      <p:bldP spid="39971" grpId="0" animBg="1"/>
      <p:bldP spid="39973" grpId="0" animBg="1"/>
      <p:bldP spid="39975" grpId="0" animBg="1"/>
      <p:bldP spid="39981" grpId="0" animBg="1"/>
      <p:bldP spid="39983" grpId="0" animBg="1"/>
      <p:bldP spid="399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15938" y="1255713"/>
            <a:ext cx="8142287" cy="4338637"/>
          </a:xfrm>
          <a:prstGeom prst="rect">
            <a:avLst/>
          </a:prstGeom>
          <a:solidFill>
            <a:srgbClr val="FFFF99"/>
          </a:solidFill>
          <a:ln w="25560">
            <a:solidFill>
              <a:srgbClr val="B4007C"/>
            </a:solidFill>
            <a:miter lim="800000"/>
            <a:headEnd/>
            <a:tailEnd/>
          </a:ln>
          <a:effectLst/>
        </p:spPr>
        <p:txBody>
          <a:bodyPr lIns="90000" tIns="46800" rIns="90000" bIns="46800"/>
          <a:lstStyle/>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Todos los que hablan un mismo idioma se hallan unidos [...] por un cúmulo de lazos invisibles, de modo que los hombres no forman una nación porque viven en este o el otro lado de una cordillera [...], sino que viven juntos porque primitivamente, y en virtud de leyes naturales de orden superior, formaban ya un pueblo. Así la nación alemana, gracias a poseer un idioma y una manera de pensar comunes, se hallaba suficientemente unida y se distinguía con claridad de los demás pueblos de la vieja Europa [...].</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endParaRP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JOHANN G. FICHTE,</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rPr>
              <a:t>Discurso a la nación alemana, </a:t>
            </a:r>
            <a:r>
              <a:rPr lang="en-GB" sz="2000" b="1">
                <a:solidFill>
                  <a:srgbClr val="000000"/>
                </a:solidFill>
              </a:rPr>
              <a:t>1807-1808</a:t>
            </a:r>
          </a:p>
        </p:txBody>
      </p:sp>
      <p:sp>
        <p:nvSpPr>
          <p:cNvPr id="60419" name="Line 3"/>
          <p:cNvSpPr>
            <a:spLocks noChangeShapeType="1"/>
          </p:cNvSpPr>
          <p:nvPr/>
        </p:nvSpPr>
        <p:spPr bwMode="auto">
          <a:xfrm>
            <a:off x="98425" y="904875"/>
            <a:ext cx="8893175" cy="1588"/>
          </a:xfrm>
          <a:prstGeom prst="line">
            <a:avLst/>
          </a:prstGeom>
          <a:noFill/>
          <a:ln w="9360">
            <a:solidFill>
              <a:srgbClr val="B4007C"/>
            </a:solidFill>
            <a:miter lim="800000"/>
            <a:headEnd/>
            <a:tailEnd/>
          </a:ln>
          <a:effectLst/>
        </p:spPr>
        <p:txBody>
          <a:bodyPr/>
          <a:lstStyle/>
          <a:p>
            <a:endParaRPr lang="es-ES"/>
          </a:p>
        </p:txBody>
      </p:sp>
      <p:sp>
        <p:nvSpPr>
          <p:cNvPr id="60420" name="Text Box 4"/>
          <p:cNvSpPr txBox="1">
            <a:spLocks noChangeArrowheads="1"/>
          </p:cNvSpPr>
          <p:nvPr/>
        </p:nvSpPr>
        <p:spPr bwMode="auto">
          <a:xfrm>
            <a:off x="631825" y="571500"/>
            <a:ext cx="750570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Texto: La idea de nación en el siglo XIX</a:t>
            </a:r>
          </a:p>
        </p:txBody>
      </p:sp>
      <p:sp>
        <p:nvSpPr>
          <p:cNvPr id="60421" name="Text Box 5"/>
          <p:cNvSpPr txBox="1">
            <a:spLocks noChangeArrowheads="1"/>
          </p:cNvSpPr>
          <p:nvPr/>
        </p:nvSpPr>
        <p:spPr bwMode="auto">
          <a:xfrm>
            <a:off x="687388" y="5216525"/>
            <a:ext cx="703262" cy="276225"/>
          </a:xfrm>
          <a:prstGeom prst="rect">
            <a:avLst/>
          </a:prstGeom>
          <a:solidFill>
            <a:srgbClr val="FFCC99"/>
          </a:solidFill>
          <a:ln w="9525">
            <a:noFill/>
            <a:round/>
            <a:headEnd/>
            <a:tailEnd/>
          </a:ln>
          <a:effectLst>
            <a:outerShdw dist="17819" dir="2700000" algn="ctr" rotWithShape="0">
              <a:srgbClr val="808080"/>
            </a:outerShdw>
          </a:effectLst>
        </p:spPr>
        <p:txBody>
          <a:bodyPr wrap="none"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DOC. 34</a:t>
            </a:r>
          </a:p>
        </p:txBody>
      </p:sp>
      <p:pic>
        <p:nvPicPr>
          <p:cNvPr id="60422" name="Picture 6"/>
          <p:cNvPicPr>
            <a:picLocks noChangeAspect="1" noChangeArrowheads="1"/>
          </p:cNvPicPr>
          <p:nvPr/>
        </p:nvPicPr>
        <p:blipFill>
          <a:blip r:embed="rId3" cstate="print"/>
          <a:srcRect/>
          <a:stretch>
            <a:fillRect/>
          </a:stretch>
        </p:blipFill>
        <p:spPr bwMode="auto">
          <a:xfrm>
            <a:off x="215900" y="661988"/>
            <a:ext cx="320675" cy="525462"/>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23888" y="568325"/>
            <a:ext cx="741045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Para comenzar</a:t>
            </a:r>
          </a:p>
        </p:txBody>
      </p:sp>
      <p:sp>
        <p:nvSpPr>
          <p:cNvPr id="62467" name="Line 3"/>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pic>
        <p:nvPicPr>
          <p:cNvPr id="62468" name="Picture 4"/>
          <p:cNvPicPr>
            <a:picLocks noChangeAspect="1" noChangeArrowheads="1"/>
          </p:cNvPicPr>
          <p:nvPr/>
        </p:nvPicPr>
        <p:blipFill>
          <a:blip r:embed="rId3" cstate="print"/>
          <a:srcRect/>
          <a:stretch>
            <a:fillRect/>
          </a:stretch>
        </p:blipFill>
        <p:spPr bwMode="auto">
          <a:xfrm>
            <a:off x="112713" y="560388"/>
            <a:ext cx="452437" cy="635000"/>
          </a:xfrm>
          <a:prstGeom prst="rect">
            <a:avLst/>
          </a:prstGeom>
          <a:noFill/>
          <a:ln w="9525">
            <a:noFill/>
            <a:round/>
            <a:headEnd/>
            <a:tailEnd/>
          </a:ln>
          <a:effectLst/>
        </p:spPr>
      </p:pic>
      <p:grpSp>
        <p:nvGrpSpPr>
          <p:cNvPr id="2" name="Group 5"/>
          <p:cNvGrpSpPr>
            <a:grpSpLocks/>
          </p:cNvGrpSpPr>
          <p:nvPr/>
        </p:nvGrpSpPr>
        <p:grpSpPr bwMode="auto">
          <a:xfrm>
            <a:off x="8205788" y="5981700"/>
            <a:ext cx="649287" cy="268288"/>
            <a:chOff x="5169" y="3768"/>
            <a:chExt cx="409" cy="169"/>
          </a:xfrm>
        </p:grpSpPr>
        <p:sp>
          <p:nvSpPr>
            <p:cNvPr id="62470" name="AutoShape 6">
              <a:hlinkClick r:id="rId4" action="ppaction://hlinksldjump"/>
            </p:cNvPr>
            <p:cNvSpPr>
              <a:spLocks noChangeArrowheads="1"/>
            </p:cNvSpPr>
            <p:nvPr/>
          </p:nvSpPr>
          <p:spPr bwMode="auto">
            <a:xfrm>
              <a:off x="5169" y="3768"/>
              <a:ext cx="410" cy="170"/>
            </a:xfrm>
            <a:prstGeom prst="roundRect">
              <a:avLst>
                <a:gd name="adj" fmla="val 16667"/>
              </a:avLst>
            </a:prstGeom>
            <a:solidFill>
              <a:srgbClr val="FFFFFF"/>
            </a:solidFill>
            <a:ln w="9360">
              <a:solidFill>
                <a:srgbClr val="B4007C"/>
              </a:solidFill>
              <a:miter lim="800000"/>
              <a:headEnd/>
              <a:tailEnd/>
            </a:ln>
            <a:effectLst/>
          </p:spPr>
          <p:txBody>
            <a:bodyPr wrap="none" lIns="90000" tIns="46800" rIns="54000" bIns="46800" anchor="ctr"/>
            <a:lstStyle/>
            <a:p>
              <a:pPr algn="r" defTabSz="449263">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B4007C"/>
                  </a:solidFill>
                </a:rPr>
                <a:t>Seguir</a:t>
              </a:r>
            </a:p>
          </p:txBody>
        </p:sp>
        <p:sp>
          <p:nvSpPr>
            <p:cNvPr id="62471" name="Oval 7"/>
            <p:cNvSpPr>
              <a:spLocks noChangeArrowheads="1"/>
            </p:cNvSpPr>
            <p:nvPr/>
          </p:nvSpPr>
          <p:spPr bwMode="auto">
            <a:xfrm>
              <a:off x="5169" y="3800"/>
              <a:ext cx="82" cy="102"/>
            </a:xfrm>
            <a:prstGeom prst="ellipse">
              <a:avLst/>
            </a:prstGeom>
            <a:solidFill>
              <a:srgbClr val="B4007C"/>
            </a:solidFill>
            <a:ln w="9360">
              <a:solidFill>
                <a:srgbClr val="B4007C"/>
              </a:solidFill>
              <a:miter lim="800000"/>
              <a:headEnd/>
              <a:tailEnd/>
            </a:ln>
            <a:effectLst/>
          </p:spPr>
          <p:txBody>
            <a:bodyPr wrap="none" anchor="ctr"/>
            <a:lstStyle/>
            <a:p>
              <a:endParaRPr lang="es-ES"/>
            </a:p>
          </p:txBody>
        </p:sp>
        <p:sp>
          <p:nvSpPr>
            <p:cNvPr id="62472" name="AutoShape 8"/>
            <p:cNvSpPr>
              <a:spLocks noChangeArrowheads="1"/>
            </p:cNvSpPr>
            <p:nvPr/>
          </p:nvSpPr>
          <p:spPr bwMode="auto">
            <a:xfrm rot="5400000">
              <a:off x="5185" y="3827"/>
              <a:ext cx="67" cy="47"/>
            </a:xfrm>
            <a:prstGeom prst="triangle">
              <a:avLst>
                <a:gd name="adj" fmla="val 50000"/>
              </a:avLst>
            </a:prstGeom>
            <a:solidFill>
              <a:srgbClr val="FFFFFF"/>
            </a:solidFill>
            <a:ln w="9360">
              <a:solidFill>
                <a:srgbClr val="FFFFFF"/>
              </a:solidFill>
              <a:miter lim="800000"/>
              <a:headEnd/>
              <a:tailEnd/>
            </a:ln>
            <a:effectLst/>
          </p:spPr>
          <p:txBody>
            <a:bodyPr rot="10800000" wrap="none" anchor="ctr"/>
            <a:lstStyle/>
            <a:p>
              <a:endParaRPr lang="es-ES"/>
            </a:p>
          </p:txBody>
        </p:sp>
      </p:grpSp>
      <p:pic>
        <p:nvPicPr>
          <p:cNvPr id="62473" name="Picture 9"/>
          <p:cNvPicPr>
            <a:picLocks noChangeAspect="1" noChangeArrowheads="1"/>
          </p:cNvPicPr>
          <p:nvPr/>
        </p:nvPicPr>
        <p:blipFill>
          <a:blip r:embed="rId5" cstate="print"/>
          <a:srcRect/>
          <a:stretch>
            <a:fillRect/>
          </a:stretch>
        </p:blipFill>
        <p:spPr bwMode="auto">
          <a:xfrm>
            <a:off x="503238" y="1181100"/>
            <a:ext cx="7651750" cy="5075238"/>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107950" y="188913"/>
            <a:ext cx="8712200" cy="6335712"/>
          </a:xfrm>
        </p:spPr>
        <p:txBody>
          <a:bodyPr/>
          <a:lstStyle/>
          <a:p>
            <a:pPr>
              <a:buFontTx/>
              <a:buChar char="-"/>
            </a:pPr>
            <a:r>
              <a:rPr lang="es-ES" sz="1400"/>
              <a:t>Reino Unido. Aparece como la gran potencia hegemónica durante todo el XIX. Dominio de los mares. </a:t>
            </a:r>
          </a:p>
          <a:p>
            <a:pPr>
              <a:buFontTx/>
              <a:buChar char="-"/>
            </a:pPr>
            <a:r>
              <a:rPr lang="es-ES" sz="1400"/>
              <a:t>España. Potencia intrascedente en el siglo XIX en Europa. Absolutismo hasta la muerte de Fernando VII en 1833.</a:t>
            </a:r>
          </a:p>
          <a:p>
            <a:pPr>
              <a:buFontTx/>
              <a:buChar char="-"/>
            </a:pPr>
            <a:r>
              <a:rPr lang="es-ES" sz="1400"/>
              <a:t>Italia. Se mantendrá, como Alemania, dividida hasta 1871. Problemas con el Vaticano por la cuestión de Roma. </a:t>
            </a:r>
          </a:p>
          <a:p>
            <a:pPr>
              <a:buFontTx/>
              <a:buChar char="-"/>
            </a:pPr>
            <a:r>
              <a:rPr lang="es-ES" sz="1400"/>
              <a:t>Al final el liberalismo no será eliminado de Europa</a:t>
            </a:r>
          </a:p>
          <a:p>
            <a:pPr>
              <a:buFontTx/>
              <a:buChar char="-"/>
            </a:pPr>
            <a:r>
              <a:rPr lang="es-ES" sz="1400"/>
              <a:t>Se desarrollarán otros congresos como el de Verona. </a:t>
            </a:r>
          </a:p>
          <a:p>
            <a:pPr>
              <a:buFontTx/>
              <a:buNone/>
            </a:pPr>
            <a:endParaRPr lang="es-ES" sz="1400"/>
          </a:p>
          <a:p>
            <a:pPr>
              <a:buFontTx/>
              <a:buNone/>
            </a:pPr>
            <a:r>
              <a:rPr lang="es-ES" sz="1400" b="1"/>
              <a:t>7. LA EMANCIPACIÓN DE LA AMÉRICA ESPAÑOLA</a:t>
            </a:r>
          </a:p>
          <a:p>
            <a:pPr>
              <a:buFontTx/>
              <a:buChar char="-"/>
            </a:pPr>
            <a:r>
              <a:rPr lang="es-ES" sz="1400"/>
              <a:t>Tras la independencia de</a:t>
            </a:r>
            <a:r>
              <a:rPr lang="es-ES" sz="1400" b="1"/>
              <a:t> </a:t>
            </a:r>
            <a:r>
              <a:rPr lang="es-ES" sz="1400"/>
              <a:t>Estados Unidos el resto de colonias americanas aspiran a su independencia. Aprovechando la debilidad del imperio español (invasión napoleónica) inician el proceso de emancipación que se va a desarrollar entre 1808 y 1824, salvo Cuba y Puerto Rico que, como sabemos, lo harán el 1898.</a:t>
            </a:r>
          </a:p>
          <a:p>
            <a:pPr>
              <a:buFontTx/>
              <a:buNone/>
            </a:pPr>
            <a:r>
              <a:rPr lang="es-ES" sz="1400" b="1"/>
              <a:t>Las causas de la independencia:</a:t>
            </a:r>
          </a:p>
          <a:p>
            <a:pPr>
              <a:buFontTx/>
              <a:buNone/>
            </a:pPr>
            <a:r>
              <a:rPr lang="es-ES" sz="1400"/>
              <a:t>	- Descontento de los criollos (blancos nacidos en América, élite política y económica que quiere hacerse con el poder y no se conforma ya con autonomía).</a:t>
            </a:r>
          </a:p>
          <a:p>
            <a:pPr>
              <a:buFontTx/>
              <a:buNone/>
            </a:pPr>
            <a:r>
              <a:rPr lang="es-ES" sz="1400"/>
              <a:t>	- Difusión del Liberalismo.</a:t>
            </a:r>
          </a:p>
          <a:p>
            <a:pPr>
              <a:buFontTx/>
              <a:buNone/>
            </a:pPr>
            <a:r>
              <a:rPr lang="es-ES" sz="1400"/>
              <a:t>	- Vacío de poder</a:t>
            </a:r>
          </a:p>
          <a:p>
            <a:pPr>
              <a:buFontTx/>
              <a:buNone/>
            </a:pPr>
            <a:r>
              <a:rPr lang="es-ES" sz="1400"/>
              <a:t>	- Maduración interna. </a:t>
            </a:r>
          </a:p>
          <a:p>
            <a:pPr>
              <a:buFontTx/>
              <a:buNone/>
            </a:pPr>
            <a:endParaRPr lang="es-ES" sz="1400"/>
          </a:p>
          <a:p>
            <a:pPr>
              <a:buFontTx/>
              <a:buNone/>
            </a:pPr>
            <a:r>
              <a:rPr lang="es-ES" sz="1400" b="1"/>
              <a:t>El proceso de independencia</a:t>
            </a:r>
          </a:p>
          <a:p>
            <a:pPr>
              <a:buFontTx/>
              <a:buChar char="-"/>
            </a:pPr>
            <a:r>
              <a:rPr lang="es-ES" sz="1400"/>
              <a:t>Comienza en el contexto de la guerra de independencia española.</a:t>
            </a:r>
          </a:p>
          <a:p>
            <a:pPr>
              <a:buFontTx/>
              <a:buChar char="-"/>
            </a:pPr>
            <a:r>
              <a:rPr lang="es-ES" sz="1400"/>
              <a:t>Al principio se levantan “juntas” a favor de Fernando VII, pero rápidamente se decantan hacia la independencia. </a:t>
            </a:r>
          </a:p>
          <a:p>
            <a:pPr>
              <a:buFontTx/>
              <a:buChar char="-"/>
            </a:pPr>
            <a:r>
              <a:rPr lang="es-ES" sz="1400"/>
              <a:t>El retorno al trono de Fernando VII se entiende cono el restablecimiento del absolutismo y se inicia el proceso de independencia. </a:t>
            </a:r>
          </a:p>
          <a:p>
            <a:pPr>
              <a:buFontTx/>
              <a:buNone/>
            </a:pPr>
            <a:endParaRPr lang="es-ES" sz="1400"/>
          </a:p>
          <a:p>
            <a:pPr>
              <a:buFontTx/>
              <a:buNone/>
            </a:pPr>
            <a:r>
              <a:rPr lang="es-ES" sz="14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50825" y="260350"/>
            <a:ext cx="8713788" cy="3495675"/>
          </a:xfrm>
          <a:prstGeom prst="rect">
            <a:avLst/>
          </a:prstGeom>
          <a:noFill/>
          <a:ln w="9525">
            <a:noFill/>
            <a:miter lim="800000"/>
            <a:headEnd/>
            <a:tailEnd/>
          </a:ln>
          <a:effectLst/>
        </p:spPr>
        <p:txBody>
          <a:bodyPr>
            <a:spAutoFit/>
          </a:bodyPr>
          <a:lstStyle/>
          <a:p>
            <a:pPr>
              <a:spcBef>
                <a:spcPct val="50000"/>
              </a:spcBef>
              <a:buFontTx/>
              <a:buChar char="-"/>
            </a:pPr>
            <a:r>
              <a:rPr lang="es-ES" sz="1400" b="1"/>
              <a:t>La independencia del virreinato de Nueva España (actual México)</a:t>
            </a:r>
            <a:r>
              <a:rPr lang="es-ES" sz="1400"/>
              <a:t>. Se inicia hacia 1808 y estuvo encabezado en un principio por los curas Hidalgo y Morelos. Entre 1818 y 1821 el procesod e independencia culmina con Agustín Iturbide. </a:t>
            </a:r>
          </a:p>
          <a:p>
            <a:pPr>
              <a:spcBef>
                <a:spcPct val="50000"/>
              </a:spcBef>
              <a:buFontTx/>
              <a:buChar char="-"/>
            </a:pPr>
            <a:r>
              <a:rPr lang="es-ES" sz="1400"/>
              <a:t> </a:t>
            </a:r>
            <a:r>
              <a:rPr lang="es-ES" sz="1400" b="1"/>
              <a:t>La independencia del virreinato del Río de la Plata. </a:t>
            </a:r>
            <a:r>
              <a:rPr lang="es-ES" sz="1400"/>
              <a:t>Comienza igualmente hacia 1808. En 1816 se produce el Congreso de Tucumán  dirigido por San Martín y Belgrano, donde se declara la independencia de lo que será la futura Argentina.  En el caso de Chile las figuras clave serán San Martín y Bernardo de O´Higgins</a:t>
            </a:r>
          </a:p>
          <a:p>
            <a:pPr>
              <a:spcBef>
                <a:spcPct val="50000"/>
              </a:spcBef>
              <a:buFontTx/>
              <a:buChar char="-"/>
            </a:pPr>
            <a:r>
              <a:rPr lang="es-ES" sz="1400"/>
              <a:t> </a:t>
            </a:r>
            <a:r>
              <a:rPr lang="es-ES" sz="1400" b="1"/>
              <a:t>La independencia del virreinato de Nueva Granada. </a:t>
            </a:r>
            <a:r>
              <a:rPr lang="es-ES" sz="1400"/>
              <a:t>La figura clave aquí, con diferencia, será Simón Bolívar, que derrota  alas tropas reales en la batalla de Boyacá en 1818 proclamando la llamada “Gran Colombia” (Venezuela, Ecuador  y Colombia) en 1821. </a:t>
            </a:r>
          </a:p>
          <a:p>
            <a:pPr>
              <a:spcBef>
                <a:spcPct val="50000"/>
              </a:spcBef>
              <a:buFontTx/>
              <a:buChar char="-"/>
            </a:pPr>
            <a:r>
              <a:rPr lang="es-ES" sz="1400"/>
              <a:t> </a:t>
            </a:r>
            <a:r>
              <a:rPr lang="es-ES" sz="1400" b="1"/>
              <a:t>La independencia del virreinato de Perú. </a:t>
            </a:r>
            <a:r>
              <a:rPr lang="es-ES" sz="1400"/>
              <a:t>Fue el que más tarde se independizó. José de Sucre derrotó a los españoles en la batalla de Ayacucho en 1824.</a:t>
            </a:r>
          </a:p>
          <a:p>
            <a:pPr>
              <a:spcBef>
                <a:spcPct val="50000"/>
              </a:spcBef>
              <a:buFontTx/>
              <a:buChar char="-"/>
            </a:pPr>
            <a:r>
              <a:rPr lang="es-ES" sz="1400"/>
              <a:t> </a:t>
            </a:r>
            <a:r>
              <a:rPr lang="es-ES" sz="1400" b="1"/>
              <a:t>A partir de 1824 las posesiones españolas </a:t>
            </a:r>
            <a:r>
              <a:rPr lang="es-ES" sz="1400"/>
              <a:t>quedan reducidas a Cuba y Puerto Rico. Estados Unidos nace como gran potencia y se encargará de alejar a España del continente americano.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s-ES"/>
          </a:p>
        </p:txBody>
      </p:sp>
      <p:sp>
        <p:nvSpPr>
          <p:cNvPr id="108547" name="Rectangle 3"/>
          <p:cNvSpPr>
            <a:spLocks noGrp="1" noChangeArrowheads="1"/>
          </p:cNvSpPr>
          <p:nvPr>
            <p:ph type="body" idx="1"/>
          </p:nvPr>
        </p:nvSpPr>
        <p:spPr/>
        <p:txBody>
          <a:bodyPr/>
          <a:lstStyle/>
          <a:p>
            <a:endParaRPr lang="es-ES"/>
          </a:p>
        </p:txBody>
      </p:sp>
      <p:pic>
        <p:nvPicPr>
          <p:cNvPr id="108549" name="Picture 5" descr="LA EMANCIPACIÓN  DE  LA  AMÉRICA ESPAÑOLA "/>
          <p:cNvPicPr>
            <a:picLocks noChangeAspect="1" noChangeArrowheads="1"/>
          </p:cNvPicPr>
          <p:nvPr/>
        </p:nvPicPr>
        <p:blipFill>
          <a:blip r:embed="rId2" cstate="print"/>
          <a:srcRect/>
          <a:stretch>
            <a:fillRect/>
          </a:stretch>
        </p:blipFill>
        <p:spPr bwMode="auto">
          <a:xfrm>
            <a:off x="179388" y="0"/>
            <a:ext cx="8964612" cy="67230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23888" y="568325"/>
            <a:ext cx="741045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Para comenzar</a:t>
            </a:r>
          </a:p>
        </p:txBody>
      </p:sp>
      <p:sp>
        <p:nvSpPr>
          <p:cNvPr id="21507" name="Line 3"/>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pic>
        <p:nvPicPr>
          <p:cNvPr id="21508" name="Picture 4"/>
          <p:cNvPicPr>
            <a:picLocks noChangeAspect="1" noChangeArrowheads="1"/>
          </p:cNvPicPr>
          <p:nvPr/>
        </p:nvPicPr>
        <p:blipFill>
          <a:blip r:embed="rId3" cstate="print"/>
          <a:srcRect/>
          <a:stretch>
            <a:fillRect/>
          </a:stretch>
        </p:blipFill>
        <p:spPr bwMode="auto">
          <a:xfrm>
            <a:off x="112713" y="560388"/>
            <a:ext cx="452437" cy="635000"/>
          </a:xfrm>
          <a:prstGeom prst="rect">
            <a:avLst/>
          </a:prstGeom>
          <a:noFill/>
          <a:ln w="9525">
            <a:noFill/>
            <a:round/>
            <a:headEnd/>
            <a:tailEnd/>
          </a:ln>
          <a:effectLst/>
        </p:spPr>
      </p:pic>
      <p:pic>
        <p:nvPicPr>
          <p:cNvPr id="21509" name="Picture 5"/>
          <p:cNvPicPr>
            <a:picLocks noChangeAspect="1" noChangeArrowheads="1"/>
          </p:cNvPicPr>
          <p:nvPr/>
        </p:nvPicPr>
        <p:blipFill>
          <a:blip r:embed="rId4" cstate="print"/>
          <a:srcRect/>
          <a:stretch>
            <a:fillRect/>
          </a:stretch>
        </p:blipFill>
        <p:spPr bwMode="auto">
          <a:xfrm>
            <a:off x="1085850" y="1011238"/>
            <a:ext cx="7302500" cy="5322887"/>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es-ES"/>
          </a:p>
        </p:txBody>
      </p:sp>
      <p:sp>
        <p:nvSpPr>
          <p:cNvPr id="109571" name="Rectangle 3"/>
          <p:cNvSpPr>
            <a:spLocks noGrp="1" noChangeArrowheads="1"/>
          </p:cNvSpPr>
          <p:nvPr>
            <p:ph type="body" idx="1"/>
          </p:nvPr>
        </p:nvSpPr>
        <p:spPr/>
        <p:txBody>
          <a:bodyPr/>
          <a:lstStyle/>
          <a:p>
            <a:endParaRPr lang="es-ES"/>
          </a:p>
        </p:txBody>
      </p:sp>
      <p:pic>
        <p:nvPicPr>
          <p:cNvPr id="109573" name="Picture 5" descr="3) Ideología de la burguesía criolla "/>
          <p:cNvPicPr>
            <a:picLocks noChangeAspect="1" noChangeArrowheads="1"/>
          </p:cNvPicPr>
          <p:nvPr/>
        </p:nvPicPr>
        <p:blipFill>
          <a:blip r:embed="rId2" cstate="print"/>
          <a:srcRect/>
          <a:stretch>
            <a:fillRect/>
          </a:stretch>
        </p:blipFill>
        <p:spPr bwMode="auto">
          <a:xfrm>
            <a:off x="179388" y="0"/>
            <a:ext cx="8964612" cy="67230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s-ES"/>
          </a:p>
        </p:txBody>
      </p:sp>
      <p:sp>
        <p:nvSpPr>
          <p:cNvPr id="6147" name="Rectangle 3"/>
          <p:cNvSpPr>
            <a:spLocks noGrp="1" noChangeArrowheads="1"/>
          </p:cNvSpPr>
          <p:nvPr>
            <p:ph type="body" idx="1"/>
          </p:nvPr>
        </p:nvSpPr>
        <p:spPr/>
        <p:txBody>
          <a:bodyPr/>
          <a:lstStyle/>
          <a:p>
            <a:endParaRPr lang="es-ES"/>
          </a:p>
        </p:txBody>
      </p:sp>
      <p:pic>
        <p:nvPicPr>
          <p:cNvPr id="6149" name="Picture 5" descr="sanmartin"/>
          <p:cNvPicPr>
            <a:picLocks noChangeAspect="1" noChangeArrowheads="1"/>
          </p:cNvPicPr>
          <p:nvPr/>
        </p:nvPicPr>
        <p:blipFill>
          <a:blip r:embed="rId2" cstate="print"/>
          <a:srcRect/>
          <a:stretch>
            <a:fillRect/>
          </a:stretch>
        </p:blipFill>
        <p:spPr bwMode="auto">
          <a:xfrm>
            <a:off x="0" y="0"/>
            <a:ext cx="3348038" cy="3284538"/>
          </a:xfrm>
          <a:prstGeom prst="rect">
            <a:avLst/>
          </a:prstGeom>
          <a:noFill/>
        </p:spPr>
      </p:pic>
      <p:pic>
        <p:nvPicPr>
          <p:cNvPr id="6151" name="Picture 7" descr="BOLIVAR-1">
            <a:hlinkClick r:id="rId3"/>
          </p:cNvPr>
          <p:cNvPicPr>
            <a:picLocks noChangeAspect="1" noChangeArrowheads="1"/>
          </p:cNvPicPr>
          <p:nvPr/>
        </p:nvPicPr>
        <p:blipFill>
          <a:blip r:embed="rId4" cstate="print"/>
          <a:srcRect/>
          <a:stretch>
            <a:fillRect/>
          </a:stretch>
        </p:blipFill>
        <p:spPr bwMode="auto">
          <a:xfrm>
            <a:off x="3348038" y="0"/>
            <a:ext cx="5688012" cy="3111500"/>
          </a:xfrm>
          <a:prstGeom prst="rect">
            <a:avLst/>
          </a:prstGeom>
          <a:noFill/>
        </p:spPr>
      </p:pic>
      <p:pic>
        <p:nvPicPr>
          <p:cNvPr id="6153" name="Picture 9" descr="125395067718"/>
          <p:cNvPicPr>
            <a:picLocks noChangeAspect="1" noChangeArrowheads="1"/>
          </p:cNvPicPr>
          <p:nvPr/>
        </p:nvPicPr>
        <p:blipFill>
          <a:blip r:embed="rId5" cstate="print"/>
          <a:srcRect/>
          <a:stretch>
            <a:fillRect/>
          </a:stretch>
        </p:blipFill>
        <p:spPr bwMode="auto">
          <a:xfrm>
            <a:off x="0" y="3284538"/>
            <a:ext cx="3132138" cy="3573462"/>
          </a:xfrm>
          <a:prstGeom prst="rect">
            <a:avLst/>
          </a:prstGeom>
          <a:noFill/>
        </p:spPr>
      </p:pic>
      <p:pic>
        <p:nvPicPr>
          <p:cNvPr id="6155" name="Picture 11" descr="articles-23208_recurso_jpg">
            <a:hlinkClick r:id="rId6"/>
          </p:cNvPr>
          <p:cNvPicPr>
            <a:picLocks noChangeAspect="1" noChangeArrowheads="1"/>
          </p:cNvPicPr>
          <p:nvPr/>
        </p:nvPicPr>
        <p:blipFill>
          <a:blip r:embed="rId7" cstate="print"/>
          <a:srcRect/>
          <a:stretch>
            <a:fillRect/>
          </a:stretch>
        </p:blipFill>
        <p:spPr bwMode="auto">
          <a:xfrm>
            <a:off x="3276600" y="3114675"/>
            <a:ext cx="2895600" cy="3743325"/>
          </a:xfrm>
          <a:prstGeom prst="rect">
            <a:avLst/>
          </a:prstGeom>
          <a:noFill/>
        </p:spPr>
      </p:pic>
      <p:pic>
        <p:nvPicPr>
          <p:cNvPr id="6157" name="Picture 13" descr="rafael_del_riego">
            <a:hlinkClick r:id="rId8"/>
          </p:cNvPr>
          <p:cNvPicPr>
            <a:picLocks noChangeAspect="1" noChangeArrowheads="1"/>
          </p:cNvPicPr>
          <p:nvPr/>
        </p:nvPicPr>
        <p:blipFill>
          <a:blip r:embed="rId9" cstate="print"/>
          <a:srcRect/>
          <a:stretch>
            <a:fillRect/>
          </a:stretch>
        </p:blipFill>
        <p:spPr bwMode="auto">
          <a:xfrm>
            <a:off x="6227763" y="3141663"/>
            <a:ext cx="2808287" cy="37163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s-ES"/>
          </a:p>
        </p:txBody>
      </p:sp>
      <p:sp>
        <p:nvSpPr>
          <p:cNvPr id="110595" name="Rectangle 3"/>
          <p:cNvSpPr>
            <a:spLocks noGrp="1" noChangeArrowheads="1"/>
          </p:cNvSpPr>
          <p:nvPr>
            <p:ph type="body" idx="1"/>
          </p:nvPr>
        </p:nvSpPr>
        <p:spPr/>
        <p:txBody>
          <a:bodyPr/>
          <a:lstStyle/>
          <a:p>
            <a:endParaRPr lang="es-ES"/>
          </a:p>
        </p:txBody>
      </p:sp>
      <p:pic>
        <p:nvPicPr>
          <p:cNvPr id="110597" name="Picture 5" descr="La emancipación de la América española"/>
          <p:cNvPicPr>
            <a:picLocks noChangeAspect="1" noChangeArrowheads="1"/>
          </p:cNvPicPr>
          <p:nvPr/>
        </p:nvPicPr>
        <p:blipFill>
          <a:blip r:embed="rId2" cstate="print"/>
          <a:srcRect/>
          <a:stretch>
            <a:fillRect/>
          </a:stretch>
        </p:blipFill>
        <p:spPr bwMode="auto">
          <a:xfrm>
            <a:off x="1619250" y="0"/>
            <a:ext cx="5248275" cy="76057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s-ES"/>
          </a:p>
        </p:txBody>
      </p:sp>
      <p:sp>
        <p:nvSpPr>
          <p:cNvPr id="7171" name="Rectangle 3"/>
          <p:cNvSpPr>
            <a:spLocks noGrp="1" noChangeArrowheads="1"/>
          </p:cNvSpPr>
          <p:nvPr>
            <p:ph type="body" idx="1"/>
          </p:nvPr>
        </p:nvSpPr>
        <p:spPr/>
        <p:txBody>
          <a:bodyPr/>
          <a:lstStyle/>
          <a:p>
            <a:endParaRPr lang="es-ES"/>
          </a:p>
        </p:txBody>
      </p:sp>
      <p:pic>
        <p:nvPicPr>
          <p:cNvPr id="7173" name="Picture 5" descr="Antecedentes: El imperio colonial español  &lt;ul&gt;&lt;li&gt;Durante la Guerra de la Independencia española (1808-1813) se iniciaron..."/>
          <p:cNvPicPr>
            <a:picLocks noChangeAspect="1" noChangeArrowheads="1"/>
          </p:cNvPicPr>
          <p:nvPr/>
        </p:nvPicPr>
        <p:blipFill>
          <a:blip r:embed="rId2" cstate="print"/>
          <a:srcRect/>
          <a:stretch>
            <a:fillRect/>
          </a:stretch>
        </p:blipFill>
        <p:spPr bwMode="auto">
          <a:xfrm>
            <a:off x="179388" y="0"/>
            <a:ext cx="8964612" cy="67230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s-ES"/>
          </a:p>
        </p:txBody>
      </p:sp>
      <p:sp>
        <p:nvSpPr>
          <p:cNvPr id="8195" name="Rectangle 3"/>
          <p:cNvSpPr>
            <a:spLocks noGrp="1" noChangeArrowheads="1"/>
          </p:cNvSpPr>
          <p:nvPr>
            <p:ph type="body" idx="1"/>
          </p:nvPr>
        </p:nvSpPr>
        <p:spPr/>
        <p:txBody>
          <a:bodyPr/>
          <a:lstStyle/>
          <a:p>
            <a:endParaRPr lang="es-ES"/>
          </a:p>
        </p:txBody>
      </p:sp>
      <p:pic>
        <p:nvPicPr>
          <p:cNvPr id="8197" name="Picture 5" descr="Este acontecimiento tendrá importantes repercusiones en la evolución histórica española y en las nacientes Repúblicas amer..."/>
          <p:cNvPicPr>
            <a:picLocks noChangeAspect="1" noChangeArrowheads="1"/>
          </p:cNvPicPr>
          <p:nvPr/>
        </p:nvPicPr>
        <p:blipFill>
          <a:blip r:embed="rId2" cstate="print"/>
          <a:srcRect/>
          <a:stretch>
            <a:fillRect/>
          </a:stretch>
        </p:blipFill>
        <p:spPr bwMode="auto">
          <a:xfrm>
            <a:off x="179388" y="0"/>
            <a:ext cx="8964612" cy="67230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s-ES"/>
          </a:p>
        </p:txBody>
      </p:sp>
      <p:sp>
        <p:nvSpPr>
          <p:cNvPr id="9219" name="Rectangle 3"/>
          <p:cNvSpPr>
            <a:spLocks noGrp="1" noChangeArrowheads="1"/>
          </p:cNvSpPr>
          <p:nvPr>
            <p:ph type="body" idx="1"/>
          </p:nvPr>
        </p:nvSpPr>
        <p:spPr/>
        <p:txBody>
          <a:bodyPr/>
          <a:lstStyle/>
          <a:p>
            <a:endParaRPr lang="es-ES"/>
          </a:p>
        </p:txBody>
      </p:sp>
      <p:pic>
        <p:nvPicPr>
          <p:cNvPr id="9221" name="Picture 5" descr="Causas de la emancipación &lt;ul&gt;a) La  difusión del pensamiento ilustrado  y  de la propaganda liberal  en las zonas urbanas..."/>
          <p:cNvPicPr>
            <a:picLocks noChangeAspect="1" noChangeArrowheads="1"/>
          </p:cNvPicPr>
          <p:nvPr/>
        </p:nvPicPr>
        <p:blipFill>
          <a:blip r:embed="rId2" cstate="print"/>
          <a:srcRect/>
          <a:stretch>
            <a:fillRect/>
          </a:stretch>
        </p:blipFill>
        <p:spPr bwMode="auto">
          <a:xfrm>
            <a:off x="179388" y="0"/>
            <a:ext cx="8964612" cy="67230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s-ES"/>
          </a:p>
        </p:txBody>
      </p:sp>
      <p:sp>
        <p:nvSpPr>
          <p:cNvPr id="10243" name="Rectangle 3"/>
          <p:cNvSpPr>
            <a:spLocks noGrp="1" noChangeArrowheads="1"/>
          </p:cNvSpPr>
          <p:nvPr>
            <p:ph type="body" idx="1"/>
          </p:nvPr>
        </p:nvSpPr>
        <p:spPr/>
        <p:txBody>
          <a:bodyPr/>
          <a:lstStyle/>
          <a:p>
            <a:endParaRPr lang="es-ES"/>
          </a:p>
        </p:txBody>
      </p:sp>
      <p:pic>
        <p:nvPicPr>
          <p:cNvPr id="10245" name="Picture 5" descr="Causas de la emancipación &lt;ul&gt;La  oposición de los criollos al control mercantil de la metrópoli ,(pacto colonial), que im..."/>
          <p:cNvPicPr>
            <a:picLocks noChangeAspect="1" noChangeArrowheads="1"/>
          </p:cNvPicPr>
          <p:nvPr/>
        </p:nvPicPr>
        <p:blipFill>
          <a:blip r:embed="rId2" cstate="print"/>
          <a:srcRect/>
          <a:stretch>
            <a:fillRect/>
          </a:stretch>
        </p:blipFill>
        <p:spPr bwMode="auto">
          <a:xfrm>
            <a:off x="179388" y="0"/>
            <a:ext cx="9145587" cy="68595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Line 2"/>
          <p:cNvSpPr>
            <a:spLocks noChangeShapeType="1"/>
          </p:cNvSpPr>
          <p:nvPr/>
        </p:nvSpPr>
        <p:spPr bwMode="auto">
          <a:xfrm>
            <a:off x="98425" y="904875"/>
            <a:ext cx="8893175" cy="1588"/>
          </a:xfrm>
          <a:prstGeom prst="line">
            <a:avLst/>
          </a:prstGeom>
          <a:noFill/>
          <a:ln w="9360">
            <a:solidFill>
              <a:srgbClr val="B4007C"/>
            </a:solidFill>
            <a:miter lim="800000"/>
            <a:headEnd/>
            <a:tailEnd/>
          </a:ln>
          <a:effectLst/>
        </p:spPr>
        <p:txBody>
          <a:bodyPr/>
          <a:lstStyle/>
          <a:p>
            <a:endParaRPr lang="es-ES"/>
          </a:p>
        </p:txBody>
      </p:sp>
      <p:sp>
        <p:nvSpPr>
          <p:cNvPr id="105475" name="Text Box 3"/>
          <p:cNvSpPr txBox="1">
            <a:spLocks noChangeArrowheads="1"/>
          </p:cNvSpPr>
          <p:nvPr/>
        </p:nvSpPr>
        <p:spPr bwMode="auto">
          <a:xfrm>
            <a:off x="631825" y="571500"/>
            <a:ext cx="750570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La Europa de la Restauración</a:t>
            </a:r>
          </a:p>
        </p:txBody>
      </p:sp>
      <p:sp>
        <p:nvSpPr>
          <p:cNvPr id="105476" name="Text Box 4"/>
          <p:cNvSpPr txBox="1">
            <a:spLocks noChangeArrowheads="1"/>
          </p:cNvSpPr>
          <p:nvPr/>
        </p:nvSpPr>
        <p:spPr bwMode="auto">
          <a:xfrm>
            <a:off x="968375" y="5962650"/>
            <a:ext cx="703263" cy="276225"/>
          </a:xfrm>
          <a:prstGeom prst="rect">
            <a:avLst/>
          </a:prstGeom>
          <a:solidFill>
            <a:srgbClr val="FFCC99"/>
          </a:solidFill>
          <a:ln w="9525">
            <a:noFill/>
            <a:round/>
            <a:headEnd/>
            <a:tailEnd/>
          </a:ln>
          <a:effectLst>
            <a:outerShdw dist="17819" dir="2700000" algn="ctr" rotWithShape="0">
              <a:srgbClr val="808080"/>
            </a:outerShdw>
          </a:effectLst>
        </p:spPr>
        <p:txBody>
          <a:bodyPr wrap="none"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DOC. 22</a:t>
            </a:r>
          </a:p>
        </p:txBody>
      </p:sp>
      <p:pic>
        <p:nvPicPr>
          <p:cNvPr id="105477" name="Picture 5"/>
          <p:cNvPicPr>
            <a:picLocks noChangeAspect="1" noChangeArrowheads="1"/>
          </p:cNvPicPr>
          <p:nvPr/>
        </p:nvPicPr>
        <p:blipFill>
          <a:blip r:embed="rId3" cstate="print"/>
          <a:srcRect/>
          <a:stretch>
            <a:fillRect/>
          </a:stretch>
        </p:blipFill>
        <p:spPr bwMode="auto">
          <a:xfrm>
            <a:off x="169863" y="609600"/>
            <a:ext cx="452437" cy="635000"/>
          </a:xfrm>
          <a:prstGeom prst="rect">
            <a:avLst/>
          </a:prstGeom>
          <a:noFill/>
          <a:ln w="9525">
            <a:noFill/>
            <a:round/>
            <a:headEnd/>
            <a:tailEnd/>
          </a:ln>
          <a:effectLst/>
        </p:spPr>
      </p:pic>
      <p:pic>
        <p:nvPicPr>
          <p:cNvPr id="105478" name="Picture 6"/>
          <p:cNvPicPr>
            <a:picLocks noChangeAspect="1" noChangeArrowheads="1"/>
          </p:cNvPicPr>
          <p:nvPr/>
        </p:nvPicPr>
        <p:blipFill>
          <a:blip r:embed="rId4" cstate="print"/>
          <a:srcRect/>
          <a:stretch>
            <a:fillRect/>
          </a:stretch>
        </p:blipFill>
        <p:spPr bwMode="auto">
          <a:xfrm>
            <a:off x="1743075" y="957263"/>
            <a:ext cx="7239000" cy="5340350"/>
          </a:xfrm>
          <a:prstGeom prst="rect">
            <a:avLst/>
          </a:prstGeom>
          <a:noFill/>
          <a:ln w="9525">
            <a:noFill/>
            <a:round/>
            <a:headEnd/>
            <a:tailEnd/>
          </a:ln>
          <a:effectLst/>
        </p:spPr>
      </p:pic>
      <p:pic>
        <p:nvPicPr>
          <p:cNvPr id="105479" name="Picture 7"/>
          <p:cNvPicPr>
            <a:picLocks noChangeAspect="1" noChangeArrowheads="1"/>
          </p:cNvPicPr>
          <p:nvPr/>
        </p:nvPicPr>
        <p:blipFill>
          <a:blip r:embed="rId5" cstate="print"/>
          <a:srcRect/>
          <a:stretch>
            <a:fillRect/>
          </a:stretch>
        </p:blipFill>
        <p:spPr bwMode="auto">
          <a:xfrm>
            <a:off x="169863" y="3651250"/>
            <a:ext cx="1682750" cy="1817688"/>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0" y="0"/>
            <a:ext cx="8713788" cy="3933825"/>
          </a:xfrm>
        </p:spPr>
        <p:txBody>
          <a:bodyPr/>
          <a:lstStyle/>
          <a:p>
            <a:pPr>
              <a:buFontTx/>
              <a:buNone/>
            </a:pPr>
            <a:r>
              <a:rPr lang="es-ES" sz="1400" b="1"/>
              <a:t>6. LA RESTAURACIÓN</a:t>
            </a:r>
          </a:p>
          <a:p>
            <a:pPr>
              <a:buFontTx/>
              <a:buChar char="-"/>
            </a:pPr>
            <a:r>
              <a:rPr lang="es-ES" sz="1400"/>
              <a:t>Tras la derrota de Napoleón, la Europa conservadora, valedora del antiguo régimen,  se dedica a “restaurar” el orden político para evitar posibles episodios liberales semejantes al de la Francia revolucionaria y napoleónica. Se crea un sistema de equilibrio entre los estados europeos al que conocemos como RESTAURACIÓN, que es diseñado en el conocido como CONGRESO DE VIENA. </a:t>
            </a:r>
          </a:p>
          <a:p>
            <a:pPr>
              <a:buFontTx/>
              <a:buNone/>
            </a:pPr>
            <a:endParaRPr lang="es-ES" sz="1400"/>
          </a:p>
          <a:p>
            <a:pPr>
              <a:buFontTx/>
              <a:buChar char="-"/>
            </a:pPr>
            <a:r>
              <a:rPr lang="es-ES" sz="1400" b="1"/>
              <a:t>El Congreso de Viena. </a:t>
            </a:r>
            <a:r>
              <a:rPr lang="es-ES" sz="1400"/>
              <a:t>Octubre 1814 – junio 1815</a:t>
            </a:r>
          </a:p>
          <a:p>
            <a:pPr lvl="1">
              <a:buFontTx/>
              <a:buChar char="-"/>
            </a:pPr>
            <a:r>
              <a:rPr lang="es-ES" sz="1200"/>
              <a:t>Las figuras claves serán el rey Francisco I de Austria y su canciller Metternicht.</a:t>
            </a:r>
          </a:p>
          <a:p>
            <a:pPr lvl="1">
              <a:buFontTx/>
              <a:buChar char="-"/>
            </a:pPr>
            <a:r>
              <a:rPr lang="es-ES" sz="1200"/>
              <a:t>Participan el resto de potencias que habían derrotado a Napoleón: Rusia, Prusia y Reino Unido.</a:t>
            </a:r>
          </a:p>
          <a:p>
            <a:pPr lvl="1">
              <a:buFontTx/>
              <a:buChar char="-"/>
            </a:pPr>
            <a:r>
              <a:rPr lang="es-ES" sz="1200"/>
              <a:t>En el Congreso de Viena se diseñan las relaciones internacionales de los siguientes años en base a las siguientes características:</a:t>
            </a:r>
          </a:p>
          <a:p>
            <a:pPr lvl="2">
              <a:buFontTx/>
              <a:buChar char="-"/>
            </a:pPr>
            <a:r>
              <a:rPr lang="es-ES" sz="1000"/>
              <a:t>LEGITIMISMO</a:t>
            </a:r>
          </a:p>
          <a:p>
            <a:pPr lvl="2">
              <a:buFontTx/>
              <a:buChar char="-"/>
            </a:pPr>
            <a:r>
              <a:rPr lang="es-ES" sz="1000"/>
              <a:t>ABSOLUTISMO</a:t>
            </a:r>
          </a:p>
          <a:p>
            <a:pPr lvl="2">
              <a:buFontTx/>
              <a:buChar char="-"/>
            </a:pPr>
            <a:r>
              <a:rPr lang="es-ES" sz="1000"/>
              <a:t>EQUILIBRIO INTERNACIONAL</a:t>
            </a:r>
          </a:p>
          <a:p>
            <a:pPr lvl="2">
              <a:buFontTx/>
              <a:buChar char="-"/>
            </a:pPr>
            <a:r>
              <a:rPr lang="es-ES" sz="1000"/>
              <a:t>INTERVENCIONISMO</a:t>
            </a:r>
          </a:p>
          <a:p>
            <a:pPr lvl="2">
              <a:buFontTx/>
              <a:buChar char="-"/>
            </a:pPr>
            <a:r>
              <a:rPr lang="es-ES" sz="1000"/>
              <a:t>CONGRESOS VARIOS </a:t>
            </a:r>
          </a:p>
          <a:p>
            <a:pPr lvl="2">
              <a:buFontTx/>
              <a:buChar char="-"/>
            </a:pPr>
            <a:r>
              <a:rPr lang="es-ES" sz="1000"/>
              <a:t>INTERVENCIÓN DE LA SANTA ALIANZA,  como organismo de intervención directa.  </a:t>
            </a:r>
          </a:p>
          <a:p>
            <a:pPr>
              <a:buFontTx/>
              <a:buNone/>
            </a:pPr>
            <a:r>
              <a:rPr lang="es-ES" sz="1400"/>
              <a:t> 	</a:t>
            </a:r>
          </a:p>
          <a:p>
            <a:pPr>
              <a:buFontTx/>
              <a:buNone/>
            </a:pPr>
            <a:endParaRPr lang="es-ES" sz="1400"/>
          </a:p>
        </p:txBody>
      </p:sp>
      <p:sp>
        <p:nvSpPr>
          <p:cNvPr id="64517" name="Text Box 5"/>
          <p:cNvSpPr txBox="1">
            <a:spLocks noChangeArrowheads="1"/>
          </p:cNvSpPr>
          <p:nvPr/>
        </p:nvSpPr>
        <p:spPr bwMode="auto">
          <a:xfrm>
            <a:off x="107950" y="4221163"/>
            <a:ext cx="8785225" cy="2219325"/>
          </a:xfrm>
          <a:prstGeom prst="rect">
            <a:avLst/>
          </a:prstGeom>
          <a:noFill/>
          <a:ln w="9525">
            <a:noFill/>
            <a:miter lim="800000"/>
            <a:headEnd/>
            <a:tailEnd/>
          </a:ln>
          <a:effectLst/>
        </p:spPr>
        <p:txBody>
          <a:bodyPr>
            <a:spAutoFit/>
          </a:bodyPr>
          <a:lstStyle/>
          <a:p>
            <a:pPr>
              <a:spcBef>
                <a:spcPct val="50000"/>
              </a:spcBef>
              <a:buFontTx/>
              <a:buChar char="-"/>
            </a:pPr>
            <a:r>
              <a:rPr lang="es-ES" sz="1400" b="1"/>
              <a:t>La Europa de la Restauración. </a:t>
            </a:r>
          </a:p>
          <a:p>
            <a:pPr lvl="1">
              <a:spcBef>
                <a:spcPct val="50000"/>
              </a:spcBef>
              <a:buFontTx/>
              <a:buChar char="-"/>
            </a:pPr>
            <a:r>
              <a:rPr lang="es-ES" sz="1400"/>
              <a:t>Entre 1815 y 1848 Europa esta condicionada por los principios básicos de la RESTAURACIÓN   así como por el nacimiento de los NACIONALISMOS. </a:t>
            </a:r>
          </a:p>
          <a:p>
            <a:pPr lvl="1">
              <a:spcBef>
                <a:spcPct val="50000"/>
              </a:spcBef>
              <a:buFontTx/>
              <a:buChar char="-"/>
            </a:pPr>
            <a:r>
              <a:rPr lang="es-ES" sz="1400"/>
              <a:t>Francia. Perderá todos los territorios conquistados con Napoleón. Se restaurará la monarquía borbónica con Luis XVIII y se restablece el absolutismo aunque con matizaciones (carta otorgada).</a:t>
            </a:r>
          </a:p>
          <a:p>
            <a:pPr lvl="1">
              <a:spcBef>
                <a:spcPct val="50000"/>
              </a:spcBef>
              <a:buFontTx/>
              <a:buChar char="-"/>
            </a:pPr>
            <a:r>
              <a:rPr lang="es-ES" sz="1400"/>
              <a:t>Austria. Sale favorecida y obtiene distintos territorios en Europa. Además liderará la recien creada “confederación germánica”, creada para frenar el poder de Prusia.</a:t>
            </a:r>
          </a:p>
          <a:p>
            <a:pPr lvl="1">
              <a:spcBef>
                <a:spcPct val="50000"/>
              </a:spcBef>
              <a:buFontTx/>
              <a:buChar char="-"/>
            </a:pPr>
            <a:r>
              <a:rPr lang="es-ES" sz="1400"/>
              <a:t>Prusia. Recibe Prusia occidental y parte de Polonia y zonas de lo que será Alemania.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68275" y="1524000"/>
            <a:ext cx="355600" cy="4471988"/>
          </a:xfrm>
          <a:prstGeom prst="rect">
            <a:avLst/>
          </a:prstGeom>
          <a:solidFill>
            <a:srgbClr val="FFCC99"/>
          </a:solidFill>
          <a:ln w="9525">
            <a:noFill/>
            <a:round/>
            <a:headEnd/>
            <a:tailEnd/>
          </a:ln>
          <a:effectLst/>
        </p:spPr>
        <p:txBody>
          <a:bodyPr wrap="none" anchor="ctr"/>
          <a:lstStyle/>
          <a:p>
            <a:endParaRPr lang="es-ES"/>
          </a:p>
        </p:txBody>
      </p:sp>
      <p:sp>
        <p:nvSpPr>
          <p:cNvPr id="52227" name="Text Box 3"/>
          <p:cNvSpPr txBox="1">
            <a:spLocks noChangeArrowheads="1"/>
          </p:cNvSpPr>
          <p:nvPr/>
        </p:nvSpPr>
        <p:spPr bwMode="auto">
          <a:xfrm>
            <a:off x="171450" y="950913"/>
            <a:ext cx="4448175"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La Europa de la Restauración (1815-1830) </a:t>
            </a:r>
          </a:p>
        </p:txBody>
      </p:sp>
      <p:sp>
        <p:nvSpPr>
          <p:cNvPr id="52228" name="Line 4"/>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52229" name="Oval 5"/>
          <p:cNvSpPr>
            <a:spLocks noChangeArrowheads="1"/>
          </p:cNvSpPr>
          <p:nvPr/>
        </p:nvSpPr>
        <p:spPr bwMode="auto">
          <a:xfrm>
            <a:off x="603250" y="176530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52230" name="Text Box 6"/>
          <p:cNvSpPr txBox="1">
            <a:spLocks noChangeArrowheads="1"/>
          </p:cNvSpPr>
          <p:nvPr/>
        </p:nvSpPr>
        <p:spPr bwMode="auto">
          <a:xfrm>
            <a:off x="862013" y="1674813"/>
            <a:ext cx="2598737" cy="322262"/>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Fue un período de reacción</a:t>
            </a:r>
          </a:p>
        </p:txBody>
      </p:sp>
      <p:sp>
        <p:nvSpPr>
          <p:cNvPr id="52231" name="Text Box 7"/>
          <p:cNvSpPr txBox="1">
            <a:spLocks noChangeArrowheads="1"/>
          </p:cNvSpPr>
          <p:nvPr/>
        </p:nvSpPr>
        <p:spPr bwMode="auto">
          <a:xfrm>
            <a:off x="261938" y="573088"/>
            <a:ext cx="6157912"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5.- Restauración y revolución en Europa (1815-1830)</a:t>
            </a:r>
            <a:r>
              <a:rPr lang="ar-SA" b="1">
                <a:solidFill>
                  <a:srgbClr val="B4007C"/>
                </a:solidFill>
              </a:rPr>
              <a:t>‏</a:t>
            </a:r>
            <a:endParaRPr lang="en-GB" b="1">
              <a:solidFill>
                <a:srgbClr val="B4007C"/>
              </a:solidFill>
            </a:endParaRPr>
          </a:p>
        </p:txBody>
      </p:sp>
      <p:sp>
        <p:nvSpPr>
          <p:cNvPr id="52232" name="Text Box 8"/>
          <p:cNvSpPr txBox="1">
            <a:spLocks noChangeArrowheads="1"/>
          </p:cNvSpPr>
          <p:nvPr/>
        </p:nvSpPr>
        <p:spPr bwMode="auto">
          <a:xfrm>
            <a:off x="784225" y="2003425"/>
            <a:ext cx="3771900" cy="520700"/>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Una vuelta al </a:t>
            </a:r>
            <a:r>
              <a:rPr lang="en-GB" sz="1400" b="1" u="sng">
                <a:solidFill>
                  <a:srgbClr val="000000"/>
                </a:solidFill>
              </a:rPr>
              <a:t>Antiguo Régimen</a:t>
            </a:r>
            <a:r>
              <a:rPr lang="en-GB" sz="1400" b="1">
                <a:solidFill>
                  <a:srgbClr val="000000"/>
                </a:solidFill>
              </a:rPr>
              <a:t> y con el </a:t>
            </a:r>
            <a:r>
              <a:rPr lang="en-GB" sz="1400" b="1" u="sng">
                <a:solidFill>
                  <a:srgbClr val="000000"/>
                </a:solidFill>
              </a:rPr>
              <a:t>legitimismo</a:t>
            </a:r>
            <a:r>
              <a:rPr lang="en-GB" sz="1400" b="1">
                <a:solidFill>
                  <a:srgbClr val="000000"/>
                </a:solidFill>
              </a:rPr>
              <a:t> como base ideológica</a:t>
            </a:r>
          </a:p>
        </p:txBody>
      </p:sp>
      <p:sp>
        <p:nvSpPr>
          <p:cNvPr id="52233" name="Text Box 9"/>
          <p:cNvSpPr txBox="1">
            <a:spLocks noChangeArrowheads="1"/>
          </p:cNvSpPr>
          <p:nvPr/>
        </p:nvSpPr>
        <p:spPr bwMode="auto">
          <a:xfrm>
            <a:off x="4827588" y="4273550"/>
            <a:ext cx="2909887" cy="246063"/>
          </a:xfrm>
          <a:prstGeom prst="rect">
            <a:avLst/>
          </a:prstGeom>
          <a:solidFill>
            <a:srgbClr val="FFCC99"/>
          </a:solidFill>
          <a:ln w="9525">
            <a:noFill/>
            <a:round/>
            <a:headEnd/>
            <a:tailEnd/>
          </a:ln>
          <a:effectLst/>
        </p:spPr>
        <p:txBody>
          <a:bodyPr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i="1">
                <a:solidFill>
                  <a:srgbClr val="000000"/>
                </a:solidFill>
              </a:rPr>
              <a:t>La Europa de la Restauración</a:t>
            </a:r>
          </a:p>
        </p:txBody>
      </p:sp>
      <p:grpSp>
        <p:nvGrpSpPr>
          <p:cNvPr id="2" name="Group 10"/>
          <p:cNvGrpSpPr>
            <a:grpSpLocks/>
          </p:cNvGrpSpPr>
          <p:nvPr/>
        </p:nvGrpSpPr>
        <p:grpSpPr bwMode="auto">
          <a:xfrm>
            <a:off x="3941763" y="2325688"/>
            <a:ext cx="657225" cy="230187"/>
            <a:chOff x="2483" y="1465"/>
            <a:chExt cx="414" cy="145"/>
          </a:xfrm>
        </p:grpSpPr>
        <p:sp>
          <p:nvSpPr>
            <p:cNvPr id="52235" name="AutoShape 11">
              <a:hlinkClick r:id="rId3" action="ppaction://hlinksldjump"/>
            </p:cNvPr>
            <p:cNvSpPr>
              <a:spLocks noChangeArrowheads="1"/>
            </p:cNvSpPr>
            <p:nvPr/>
          </p:nvSpPr>
          <p:spPr bwMode="auto">
            <a:xfrm>
              <a:off x="2531" y="1492"/>
              <a:ext cx="367" cy="86"/>
            </a:xfrm>
            <a:prstGeom prst="homePlate">
              <a:avLst>
                <a:gd name="adj" fmla="val 106686"/>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2236" name="Text Box 12">
              <a:hlinkClick r:id="rId3" action="ppaction://hlinksldjump"/>
            </p:cNvPr>
            <p:cNvSpPr txBox="1">
              <a:spLocks noChangeArrowheads="1"/>
            </p:cNvSpPr>
            <p:nvPr/>
          </p:nvSpPr>
          <p:spPr bwMode="auto">
            <a:xfrm>
              <a:off x="2483" y="1465"/>
              <a:ext cx="349" cy="146"/>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000000"/>
                  </a:solidFill>
                </a:rPr>
                <a:t>DOC. 21</a:t>
              </a:r>
            </a:p>
          </p:txBody>
        </p:sp>
      </p:grpSp>
      <p:pic>
        <p:nvPicPr>
          <p:cNvPr id="52237" name="Picture 13"/>
          <p:cNvPicPr>
            <a:picLocks noChangeAspect="1" noChangeArrowheads="1"/>
          </p:cNvPicPr>
          <p:nvPr/>
        </p:nvPicPr>
        <p:blipFill>
          <a:blip r:embed="rId4" cstate="print"/>
          <a:srcRect/>
          <a:stretch>
            <a:fillRect/>
          </a:stretch>
        </p:blipFill>
        <p:spPr bwMode="auto">
          <a:xfrm>
            <a:off x="4787900" y="960438"/>
            <a:ext cx="4327525" cy="3286125"/>
          </a:xfrm>
          <a:prstGeom prst="rect">
            <a:avLst/>
          </a:prstGeom>
          <a:noFill/>
          <a:ln w="9525">
            <a:noFill/>
            <a:round/>
            <a:headEnd/>
            <a:tailEnd/>
          </a:ln>
          <a:effectLst>
            <a:outerShdw dist="17819" dir="2700000" algn="ctr" rotWithShape="0">
              <a:srgbClr val="808080"/>
            </a:outerShdw>
          </a:effectLst>
        </p:spPr>
      </p:pic>
      <p:grpSp>
        <p:nvGrpSpPr>
          <p:cNvPr id="3" name="Group 14"/>
          <p:cNvGrpSpPr>
            <a:grpSpLocks/>
          </p:cNvGrpSpPr>
          <p:nvPr/>
        </p:nvGrpSpPr>
        <p:grpSpPr bwMode="auto">
          <a:xfrm>
            <a:off x="8032750" y="3973513"/>
            <a:ext cx="895350" cy="206375"/>
            <a:chOff x="5060" y="2503"/>
            <a:chExt cx="564" cy="130"/>
          </a:xfrm>
        </p:grpSpPr>
        <p:sp>
          <p:nvSpPr>
            <p:cNvPr id="52239" name="AutoShape 15">
              <a:hlinkClick r:id="rId5" action="ppaction://hlinksldjump"/>
            </p:cNvPr>
            <p:cNvSpPr>
              <a:spLocks noChangeArrowheads="1"/>
            </p:cNvSpPr>
            <p:nvPr/>
          </p:nvSpPr>
          <p:spPr bwMode="auto">
            <a:xfrm>
              <a:off x="5060" y="2503"/>
              <a:ext cx="565" cy="131"/>
            </a:xfrm>
            <a:prstGeom prst="roundRect">
              <a:avLst>
                <a:gd name="adj" fmla="val 16667"/>
              </a:avLst>
            </a:prstGeom>
            <a:solidFill>
              <a:srgbClr val="FFFFFF"/>
            </a:solidFill>
            <a:ln w="9360">
              <a:solidFill>
                <a:srgbClr val="B4007C"/>
              </a:solidFill>
              <a:miter lim="800000"/>
              <a:headEnd/>
              <a:tailEnd/>
            </a:ln>
            <a:effectLst/>
          </p:spPr>
          <p:txBody>
            <a:bodyPr wrap="none" lIns="90000" tIns="46800" rIns="54000" bIns="46800" anchor="ctr"/>
            <a:lstStyle/>
            <a:p>
              <a:pPr algn="r" defTabSz="449263">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B4007C"/>
                  </a:solidFill>
                </a:rPr>
                <a:t>Ampliación</a:t>
              </a:r>
            </a:p>
          </p:txBody>
        </p:sp>
        <p:sp>
          <p:nvSpPr>
            <p:cNvPr id="52240" name="Oval 16">
              <a:hlinkClick r:id="" action="ppaction://noaction"/>
            </p:cNvPr>
            <p:cNvSpPr>
              <a:spLocks noChangeArrowheads="1"/>
            </p:cNvSpPr>
            <p:nvPr/>
          </p:nvSpPr>
          <p:spPr bwMode="auto">
            <a:xfrm>
              <a:off x="5060" y="2528"/>
              <a:ext cx="113" cy="78"/>
            </a:xfrm>
            <a:prstGeom prst="ellipse">
              <a:avLst/>
            </a:prstGeom>
            <a:solidFill>
              <a:srgbClr val="B4007C"/>
            </a:solidFill>
            <a:ln w="9360">
              <a:solidFill>
                <a:srgbClr val="B4007C"/>
              </a:solidFill>
              <a:miter lim="800000"/>
              <a:headEnd/>
              <a:tailEnd/>
            </a:ln>
            <a:effectLst/>
          </p:spPr>
          <p:txBody>
            <a:bodyPr wrap="none" anchor="ctr"/>
            <a:lstStyle/>
            <a:p>
              <a:endParaRPr lang="es-ES"/>
            </a:p>
          </p:txBody>
        </p:sp>
        <p:sp>
          <p:nvSpPr>
            <p:cNvPr id="52241" name="AutoShape 17"/>
            <p:cNvSpPr>
              <a:spLocks noChangeArrowheads="1"/>
            </p:cNvSpPr>
            <p:nvPr/>
          </p:nvSpPr>
          <p:spPr bwMode="auto">
            <a:xfrm rot="5400000">
              <a:off x="5101" y="2535"/>
              <a:ext cx="52" cy="65"/>
            </a:xfrm>
            <a:prstGeom prst="triangle">
              <a:avLst>
                <a:gd name="adj" fmla="val 50000"/>
              </a:avLst>
            </a:prstGeom>
            <a:solidFill>
              <a:srgbClr val="FFFFFF"/>
            </a:solidFill>
            <a:ln w="9360">
              <a:solidFill>
                <a:srgbClr val="FFFFFF"/>
              </a:solidFill>
              <a:miter lim="800000"/>
              <a:headEnd/>
              <a:tailEnd/>
            </a:ln>
            <a:effectLst/>
          </p:spPr>
          <p:txBody>
            <a:bodyPr rot="10800000" wrap="none" anchor="ctr"/>
            <a:lstStyle/>
            <a:p>
              <a:endParaRPr lang="es-ES"/>
            </a:p>
          </p:txBody>
        </p:sp>
      </p:grpSp>
      <p:sp>
        <p:nvSpPr>
          <p:cNvPr id="52242" name="Oval 18"/>
          <p:cNvSpPr>
            <a:spLocks noChangeArrowheads="1"/>
          </p:cNvSpPr>
          <p:nvPr/>
        </p:nvSpPr>
        <p:spPr bwMode="auto">
          <a:xfrm>
            <a:off x="604838" y="2751138"/>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52243" name="Text Box 19"/>
          <p:cNvSpPr txBox="1">
            <a:spLocks noChangeArrowheads="1"/>
          </p:cNvSpPr>
          <p:nvPr/>
        </p:nvSpPr>
        <p:spPr bwMode="auto">
          <a:xfrm>
            <a:off x="836613" y="2660650"/>
            <a:ext cx="3884612" cy="550863"/>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a:solidFill>
                  <a:srgbClr val="000000"/>
                </a:solidFill>
              </a:rPr>
              <a:t>En el</a:t>
            </a:r>
            <a:r>
              <a:rPr lang="en-GB" sz="1500" b="1" u="sng">
                <a:solidFill>
                  <a:srgbClr val="000000"/>
                </a:solidFill>
              </a:rPr>
              <a:t> Congreso de Viena </a:t>
            </a:r>
            <a:r>
              <a:rPr lang="en-GB" sz="1500">
                <a:solidFill>
                  <a:srgbClr val="000000"/>
                </a:solidFill>
              </a:rPr>
              <a:t>se establecieron</a:t>
            </a:r>
            <a:r>
              <a:rPr lang="en-GB" sz="1500" b="1" u="sng">
                <a:solidFill>
                  <a:srgbClr val="000000"/>
                </a:solidFill>
              </a:rPr>
              <a:t> las bases </a:t>
            </a:r>
            <a:r>
              <a:rPr lang="en-GB" sz="1500">
                <a:solidFill>
                  <a:srgbClr val="000000"/>
                </a:solidFill>
              </a:rPr>
              <a:t>del sistema</a:t>
            </a:r>
            <a:r>
              <a:rPr lang="en-GB" sz="1500" b="1" u="sng">
                <a:solidFill>
                  <a:srgbClr val="000000"/>
                </a:solidFill>
              </a:rPr>
              <a:t> de la Restauración</a:t>
            </a:r>
          </a:p>
        </p:txBody>
      </p:sp>
      <p:sp>
        <p:nvSpPr>
          <p:cNvPr id="52244" name="Rectangle 20"/>
          <p:cNvSpPr>
            <a:spLocks noChangeArrowheads="1"/>
          </p:cNvSpPr>
          <p:nvPr/>
        </p:nvSpPr>
        <p:spPr bwMode="auto">
          <a:xfrm>
            <a:off x="952500" y="3203575"/>
            <a:ext cx="93663" cy="2771775"/>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52245" name="Text Box 21"/>
          <p:cNvSpPr txBox="1">
            <a:spLocks noChangeArrowheads="1"/>
          </p:cNvSpPr>
          <p:nvPr/>
        </p:nvSpPr>
        <p:spPr bwMode="auto">
          <a:xfrm>
            <a:off x="1201738" y="3324225"/>
            <a:ext cx="3008312" cy="306388"/>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Restablecer el equilibrio territorial</a:t>
            </a:r>
          </a:p>
        </p:txBody>
      </p:sp>
      <p:sp>
        <p:nvSpPr>
          <p:cNvPr id="52246" name="AutoShape 22"/>
          <p:cNvSpPr>
            <a:spLocks noChangeArrowheads="1"/>
          </p:cNvSpPr>
          <p:nvPr/>
        </p:nvSpPr>
        <p:spPr bwMode="auto">
          <a:xfrm>
            <a:off x="1025525" y="3368675"/>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4" name="Group 23"/>
          <p:cNvGrpSpPr>
            <a:grpSpLocks/>
          </p:cNvGrpSpPr>
          <p:nvPr/>
        </p:nvGrpSpPr>
        <p:grpSpPr bwMode="auto">
          <a:xfrm>
            <a:off x="1465263" y="3613150"/>
            <a:ext cx="469900" cy="307975"/>
            <a:chOff x="923" y="2276"/>
            <a:chExt cx="296" cy="194"/>
          </a:xfrm>
        </p:grpSpPr>
        <p:sp>
          <p:nvSpPr>
            <p:cNvPr id="52248" name="Line 24"/>
            <p:cNvSpPr>
              <a:spLocks noChangeShapeType="1"/>
            </p:cNvSpPr>
            <p:nvPr/>
          </p:nvSpPr>
          <p:spPr bwMode="auto">
            <a:xfrm>
              <a:off x="923" y="2276"/>
              <a:ext cx="1" cy="188"/>
            </a:xfrm>
            <a:prstGeom prst="line">
              <a:avLst/>
            </a:prstGeom>
            <a:noFill/>
            <a:ln w="1908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52249" name="Line 25"/>
            <p:cNvSpPr>
              <a:spLocks noChangeShapeType="1"/>
            </p:cNvSpPr>
            <p:nvPr/>
          </p:nvSpPr>
          <p:spPr bwMode="auto">
            <a:xfrm>
              <a:off x="923" y="2471"/>
              <a:ext cx="297" cy="1"/>
            </a:xfrm>
            <a:prstGeom prst="line">
              <a:avLst/>
            </a:prstGeom>
            <a:noFill/>
            <a:ln w="1908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52250" name="Text Box 26"/>
          <p:cNvSpPr txBox="1">
            <a:spLocks noChangeArrowheads="1"/>
          </p:cNvSpPr>
          <p:nvPr/>
        </p:nvSpPr>
        <p:spPr bwMode="auto">
          <a:xfrm>
            <a:off x="1941513" y="3681413"/>
            <a:ext cx="2322512" cy="490537"/>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 Se diseñó un nuevo mapa político de Europa</a:t>
            </a:r>
          </a:p>
        </p:txBody>
      </p:sp>
      <p:pic>
        <p:nvPicPr>
          <p:cNvPr id="52251" name="Picture 27"/>
          <p:cNvPicPr>
            <a:picLocks noChangeAspect="1" noChangeArrowheads="1"/>
          </p:cNvPicPr>
          <p:nvPr/>
        </p:nvPicPr>
        <p:blipFill>
          <a:blip r:embed="rId6" cstate="print"/>
          <a:srcRect/>
          <a:stretch>
            <a:fillRect/>
          </a:stretch>
        </p:blipFill>
        <p:spPr bwMode="auto">
          <a:xfrm>
            <a:off x="7721600" y="4267200"/>
            <a:ext cx="1374775" cy="1458913"/>
          </a:xfrm>
          <a:prstGeom prst="rect">
            <a:avLst/>
          </a:prstGeom>
          <a:noFill/>
          <a:ln w="9525">
            <a:noFill/>
            <a:round/>
            <a:headEnd/>
            <a:tailEnd/>
          </a:ln>
          <a:effectLst>
            <a:outerShdw dist="17819" dir="8100000" algn="ctr" rotWithShape="0">
              <a:srgbClr val="808080"/>
            </a:outerShdw>
          </a:effectLst>
        </p:spPr>
      </p:pic>
      <p:sp>
        <p:nvSpPr>
          <p:cNvPr id="52252" name="Text Box 28"/>
          <p:cNvSpPr txBox="1">
            <a:spLocks noChangeArrowheads="1"/>
          </p:cNvSpPr>
          <p:nvPr/>
        </p:nvSpPr>
        <p:spPr bwMode="auto">
          <a:xfrm>
            <a:off x="1187450" y="4238625"/>
            <a:ext cx="3436938" cy="520700"/>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Para defender el orden creado se formó la Cuádruple Alianza (1815)</a:t>
            </a:r>
            <a:r>
              <a:rPr lang="ar-SA" sz="1400" b="1" u="sng">
                <a:solidFill>
                  <a:srgbClr val="000000"/>
                </a:solidFill>
              </a:rPr>
              <a:t>‏</a:t>
            </a:r>
            <a:endParaRPr lang="en-GB" sz="1400" b="1" u="sng">
              <a:solidFill>
                <a:srgbClr val="000000"/>
              </a:solidFill>
            </a:endParaRPr>
          </a:p>
        </p:txBody>
      </p:sp>
      <p:sp>
        <p:nvSpPr>
          <p:cNvPr id="52253" name="AutoShape 29"/>
          <p:cNvSpPr>
            <a:spLocks noChangeArrowheads="1"/>
          </p:cNvSpPr>
          <p:nvPr/>
        </p:nvSpPr>
        <p:spPr bwMode="auto">
          <a:xfrm>
            <a:off x="1000125" y="4283075"/>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5" name="Group 30"/>
          <p:cNvGrpSpPr>
            <a:grpSpLocks/>
          </p:cNvGrpSpPr>
          <p:nvPr/>
        </p:nvGrpSpPr>
        <p:grpSpPr bwMode="auto">
          <a:xfrm>
            <a:off x="1985963" y="4699000"/>
            <a:ext cx="469900" cy="307975"/>
            <a:chOff x="1251" y="2960"/>
            <a:chExt cx="296" cy="194"/>
          </a:xfrm>
        </p:grpSpPr>
        <p:sp>
          <p:nvSpPr>
            <p:cNvPr id="52255" name="Line 31"/>
            <p:cNvSpPr>
              <a:spLocks noChangeShapeType="1"/>
            </p:cNvSpPr>
            <p:nvPr/>
          </p:nvSpPr>
          <p:spPr bwMode="auto">
            <a:xfrm>
              <a:off x="1251" y="2960"/>
              <a:ext cx="1" cy="188"/>
            </a:xfrm>
            <a:prstGeom prst="line">
              <a:avLst/>
            </a:prstGeom>
            <a:noFill/>
            <a:ln w="1908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52256" name="Line 32"/>
            <p:cNvSpPr>
              <a:spLocks noChangeShapeType="1"/>
            </p:cNvSpPr>
            <p:nvPr/>
          </p:nvSpPr>
          <p:spPr bwMode="auto">
            <a:xfrm>
              <a:off x="1252" y="3155"/>
              <a:ext cx="296" cy="1"/>
            </a:xfrm>
            <a:prstGeom prst="line">
              <a:avLst/>
            </a:prstGeom>
            <a:noFill/>
            <a:ln w="1908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52257" name="Text Box 33"/>
          <p:cNvSpPr txBox="1">
            <a:spLocks noChangeArrowheads="1"/>
          </p:cNvSpPr>
          <p:nvPr/>
        </p:nvSpPr>
        <p:spPr bwMode="auto">
          <a:xfrm>
            <a:off x="2462213" y="4811713"/>
            <a:ext cx="3246437" cy="490537"/>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Gran Bretaña, Rusia, Prusia y Austria</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i="1">
                <a:solidFill>
                  <a:srgbClr val="000000"/>
                </a:solidFill>
              </a:rPr>
              <a:t>(Quíntuple Alianza con Francia)</a:t>
            </a:r>
            <a:r>
              <a:rPr lang="ar-SA" sz="1300" b="1" i="1">
                <a:solidFill>
                  <a:srgbClr val="000000"/>
                </a:solidFill>
              </a:rPr>
              <a:t>‏</a:t>
            </a:r>
            <a:endParaRPr lang="en-GB" sz="1300" b="1" i="1">
              <a:solidFill>
                <a:srgbClr val="000000"/>
              </a:solidFill>
            </a:endParaRPr>
          </a:p>
        </p:txBody>
      </p:sp>
      <p:sp>
        <p:nvSpPr>
          <p:cNvPr id="52258" name="Text Box 34"/>
          <p:cNvSpPr txBox="1">
            <a:spLocks noChangeArrowheads="1"/>
          </p:cNvSpPr>
          <p:nvPr/>
        </p:nvSpPr>
        <p:spPr bwMode="auto">
          <a:xfrm>
            <a:off x="1179513" y="5448300"/>
            <a:ext cx="4522787" cy="733425"/>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Se creó la</a:t>
            </a:r>
            <a:r>
              <a:rPr lang="en-GB" sz="1400" b="1">
                <a:solidFill>
                  <a:srgbClr val="000000"/>
                </a:solidFill>
              </a:rPr>
              <a:t> </a:t>
            </a:r>
            <a:r>
              <a:rPr lang="en-GB" sz="1400" b="1" u="sng">
                <a:solidFill>
                  <a:srgbClr val="000000"/>
                </a:solidFill>
              </a:rPr>
              <a:t>Santa Alianza</a:t>
            </a:r>
            <a:r>
              <a:rPr lang="en-GB" sz="1400" b="1">
                <a:solidFill>
                  <a:srgbClr val="000000"/>
                </a:solidFill>
              </a:rPr>
              <a:t> (Rusia, Austria y Prusia) para el </a:t>
            </a:r>
            <a:r>
              <a:rPr lang="en-GB" sz="1400" b="1" u="sng">
                <a:solidFill>
                  <a:srgbClr val="000000"/>
                </a:solidFill>
              </a:rPr>
              <a:t>mantenimiento del absolutismo</a:t>
            </a:r>
            <a:r>
              <a:rPr lang="en-GB" sz="1400" b="1">
                <a:solidFill>
                  <a:srgbClr val="000000"/>
                </a:solidFill>
              </a:rPr>
              <a:t> y la </a:t>
            </a:r>
            <a:r>
              <a:rPr lang="en-GB" sz="1400" b="1" u="sng">
                <a:solidFill>
                  <a:srgbClr val="000000"/>
                </a:solidFill>
              </a:rPr>
              <a:t>defensa frente a la amenaza liberal</a:t>
            </a:r>
          </a:p>
        </p:txBody>
      </p:sp>
      <p:sp>
        <p:nvSpPr>
          <p:cNvPr id="52259" name="AutoShape 35"/>
          <p:cNvSpPr>
            <a:spLocks noChangeArrowheads="1"/>
          </p:cNvSpPr>
          <p:nvPr/>
        </p:nvSpPr>
        <p:spPr bwMode="auto">
          <a:xfrm>
            <a:off x="992188" y="5492750"/>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grpSp>
        <p:nvGrpSpPr>
          <p:cNvPr id="6" name="Group 36"/>
          <p:cNvGrpSpPr>
            <a:grpSpLocks/>
          </p:cNvGrpSpPr>
          <p:nvPr/>
        </p:nvGrpSpPr>
        <p:grpSpPr bwMode="auto">
          <a:xfrm>
            <a:off x="3638550" y="5946775"/>
            <a:ext cx="657225" cy="230188"/>
            <a:chOff x="2292" y="3746"/>
            <a:chExt cx="414" cy="145"/>
          </a:xfrm>
        </p:grpSpPr>
        <p:sp>
          <p:nvSpPr>
            <p:cNvPr id="52261" name="AutoShape 37">
              <a:hlinkClick r:id="" action="ppaction://noaction"/>
            </p:cNvPr>
            <p:cNvSpPr>
              <a:spLocks noChangeArrowheads="1"/>
            </p:cNvSpPr>
            <p:nvPr/>
          </p:nvSpPr>
          <p:spPr bwMode="auto">
            <a:xfrm>
              <a:off x="2340" y="3773"/>
              <a:ext cx="367" cy="86"/>
            </a:xfrm>
            <a:prstGeom prst="homePlate">
              <a:avLst>
                <a:gd name="adj" fmla="val 106686"/>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2262" name="Text Box 38">
              <a:hlinkClick r:id="rId7" action="ppaction://hlinksldjump"/>
            </p:cNvPr>
            <p:cNvSpPr txBox="1">
              <a:spLocks noChangeArrowheads="1"/>
            </p:cNvSpPr>
            <p:nvPr/>
          </p:nvSpPr>
          <p:spPr bwMode="auto">
            <a:xfrm>
              <a:off x="2292" y="3746"/>
              <a:ext cx="349" cy="146"/>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000000"/>
                  </a:solidFill>
                </a:rPr>
                <a:t>DOC. 23</a:t>
              </a:r>
            </a:p>
          </p:txBody>
        </p:sp>
      </p:grpSp>
      <p:pic>
        <p:nvPicPr>
          <p:cNvPr id="52263" name="Picture 39"/>
          <p:cNvPicPr>
            <a:picLocks noChangeAspect="1" noChangeArrowheads="1"/>
          </p:cNvPicPr>
          <p:nvPr/>
        </p:nvPicPr>
        <p:blipFill>
          <a:blip r:embed="rId8" cstate="print"/>
          <a:srcRect/>
          <a:stretch>
            <a:fillRect/>
          </a:stretch>
        </p:blipFill>
        <p:spPr bwMode="auto">
          <a:xfrm>
            <a:off x="5764213" y="4538663"/>
            <a:ext cx="1947862" cy="1481137"/>
          </a:xfrm>
          <a:prstGeom prst="rect">
            <a:avLst/>
          </a:prstGeom>
          <a:noFill/>
          <a:ln w="9525">
            <a:noFill/>
            <a:round/>
            <a:headEnd/>
            <a:tailEnd/>
          </a:ln>
          <a:effectLst/>
        </p:spPr>
      </p:pic>
      <p:sp>
        <p:nvSpPr>
          <p:cNvPr id="52264" name="Text Box 40"/>
          <p:cNvSpPr txBox="1">
            <a:spLocks noChangeArrowheads="1"/>
          </p:cNvSpPr>
          <p:nvPr/>
        </p:nvSpPr>
        <p:spPr bwMode="auto">
          <a:xfrm>
            <a:off x="6442075" y="6011863"/>
            <a:ext cx="1268413" cy="246062"/>
          </a:xfrm>
          <a:prstGeom prst="rect">
            <a:avLst/>
          </a:prstGeom>
          <a:solidFill>
            <a:srgbClr val="FFCC99"/>
          </a:solidFill>
          <a:ln w="9525">
            <a:noFill/>
            <a:round/>
            <a:headEnd/>
            <a:tailEnd/>
          </a:ln>
          <a:effectLst/>
        </p:spPr>
        <p:txBody>
          <a:bodyPr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i="1">
                <a:solidFill>
                  <a:srgbClr val="000000"/>
                </a:solidFill>
              </a:rPr>
              <a:t>La Santa Alianza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52227"/>
                                        </p:tgtEl>
                                        <p:attrNameLst>
                                          <p:attrName>style.visibility</p:attrName>
                                        </p:attrNameLst>
                                      </p:cBhvr>
                                      <p:to>
                                        <p:strVal val="visible"/>
                                      </p:to>
                                    </p:set>
                                    <p:anim calcmode="lin" valueType="num">
                                      <p:cBhvr additive="repl">
                                        <p:cTn id="7" dur="500" fill="hold"/>
                                        <p:tgtEl>
                                          <p:spTgt spid="52227"/>
                                        </p:tgtEl>
                                        <p:attrNameLst>
                                          <p:attrName>ppt_x</p:attrName>
                                        </p:attrNameLst>
                                      </p:cBhvr>
                                      <p:tavLst>
                                        <p:tav tm="100000">
                                          <p:val>
                                            <p:strVal val="#ppt_x"/>
                                          </p:val>
                                        </p:tav>
                                        <p:tav>
                                          <p:val>
                                            <p:strVal val="#ppt_x"/>
                                          </p:val>
                                        </p:tav>
                                      </p:tavLst>
                                    </p:anim>
                                    <p:anim calcmode="lin" valueType="num">
                                      <p:cBhvr additive="repl">
                                        <p:cTn id="8" dur="500" fill="hold"/>
                                        <p:tgtEl>
                                          <p:spTgt spid="52227"/>
                                        </p:tgtEl>
                                        <p:attrNameLst>
                                          <p:attrName>ppt_y</p:attrName>
                                        </p:attrNameLst>
                                      </p:cBhvr>
                                      <p:tavLst>
                                        <p:tav tm="100000">
                                          <p:val>
                                            <p:strVal val="#ppt_y-#ppt_h/2"/>
                                          </p:val>
                                        </p:tav>
                                        <p:tav>
                                          <p:val>
                                            <p:strVal val="#ppt_y"/>
                                          </p:val>
                                        </p:tav>
                                      </p:tavLst>
                                    </p:anim>
                                    <p:anim calcmode="lin" valueType="num">
                                      <p:cBhvr additive="repl">
                                        <p:cTn id="9" dur="500" fill="hold"/>
                                        <p:tgtEl>
                                          <p:spTgt spid="52227"/>
                                        </p:tgtEl>
                                        <p:attrNameLst>
                                          <p:attrName>ppt_w</p:attrName>
                                        </p:attrNameLst>
                                      </p:cBhvr>
                                      <p:tavLst>
                                        <p:tav tm="100000">
                                          <p:val>
                                            <p:strVal val="#ppt_w"/>
                                          </p:val>
                                        </p:tav>
                                        <p:tav>
                                          <p:val>
                                            <p:strVal val="#ppt_w"/>
                                          </p:val>
                                        </p:tav>
                                      </p:tavLst>
                                    </p:anim>
                                    <p:anim calcmode="lin" valueType="num">
                                      <p:cBhvr additive="repl">
                                        <p:cTn id="10" dur="500" fill="hold"/>
                                        <p:tgtEl>
                                          <p:spTgt spid="52227"/>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52226"/>
                                        </p:tgtEl>
                                        <p:attrNameLst>
                                          <p:attrName>style.visibility</p:attrName>
                                        </p:attrNameLst>
                                      </p:cBhvr>
                                      <p:to>
                                        <p:strVal val="visible"/>
                                      </p:to>
                                    </p:set>
                                    <p:anim calcmode="lin" valueType="num">
                                      <p:cBhvr additive="repl">
                                        <p:cTn id="13" dur="500" fill="hold"/>
                                        <p:tgtEl>
                                          <p:spTgt spid="52226"/>
                                        </p:tgtEl>
                                        <p:attrNameLst>
                                          <p:attrName>ppt_x</p:attrName>
                                        </p:attrNameLst>
                                      </p:cBhvr>
                                      <p:tavLst>
                                        <p:tav tm="100000">
                                          <p:val>
                                            <p:strVal val="#ppt_x"/>
                                          </p:val>
                                        </p:tav>
                                        <p:tav>
                                          <p:val>
                                            <p:strVal val="#ppt_x"/>
                                          </p:val>
                                        </p:tav>
                                      </p:tavLst>
                                    </p:anim>
                                    <p:anim calcmode="lin" valueType="num">
                                      <p:cBhvr additive="repl">
                                        <p:cTn id="14" dur="500" fill="hold"/>
                                        <p:tgtEl>
                                          <p:spTgt spid="52226"/>
                                        </p:tgtEl>
                                        <p:attrNameLst>
                                          <p:attrName>ppt_y</p:attrName>
                                        </p:attrNameLst>
                                      </p:cBhvr>
                                      <p:tavLst>
                                        <p:tav tm="100000">
                                          <p:val>
                                            <p:strVal val="#ppt_y-#ppt_h/2"/>
                                          </p:val>
                                        </p:tav>
                                        <p:tav>
                                          <p:val>
                                            <p:strVal val="#ppt_y"/>
                                          </p:val>
                                        </p:tav>
                                      </p:tavLst>
                                    </p:anim>
                                    <p:anim calcmode="lin" valueType="num">
                                      <p:cBhvr additive="repl">
                                        <p:cTn id="15" dur="500" fill="hold"/>
                                        <p:tgtEl>
                                          <p:spTgt spid="52226"/>
                                        </p:tgtEl>
                                        <p:attrNameLst>
                                          <p:attrName>ppt_w</p:attrName>
                                        </p:attrNameLst>
                                      </p:cBhvr>
                                      <p:tavLst>
                                        <p:tav tm="100000">
                                          <p:val>
                                            <p:strVal val="#ppt_w"/>
                                          </p:val>
                                        </p:tav>
                                        <p:tav>
                                          <p:val>
                                            <p:strVal val="#ppt_w"/>
                                          </p:val>
                                        </p:tav>
                                      </p:tavLst>
                                    </p:anim>
                                    <p:anim calcmode="lin" valueType="num">
                                      <p:cBhvr additive="repl">
                                        <p:cTn id="16" dur="500" fill="hold"/>
                                        <p:tgtEl>
                                          <p:spTgt spid="52226"/>
                                        </p:tgtEl>
                                        <p:attrNameLst>
                                          <p:attrName>ppt_h</p:attrName>
                                        </p:attrNameLst>
                                      </p:cBhvr>
                                      <p:tavLst>
                                        <p:tav tm="100000">
                                          <p:val>
                                            <p:fltVal val="0"/>
                                          </p:val>
                                        </p:tav>
                                        <p:tav>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fill="hold" grpId="0" nodeType="clickEffect">
                                  <p:stCondLst>
                                    <p:cond delay="0"/>
                                  </p:stCondLst>
                                  <p:childTnLst>
                                    <p:set>
                                      <p:cBhvr additive="repl">
                                        <p:cTn id="20" dur="1" fill="hold">
                                          <p:stCondLst>
                                            <p:cond delay="0"/>
                                          </p:stCondLst>
                                        </p:cTn>
                                        <p:tgtEl>
                                          <p:spTgt spid="52229"/>
                                        </p:tgtEl>
                                        <p:attrNameLst>
                                          <p:attrName>style.visibility</p:attrName>
                                        </p:attrNameLst>
                                      </p:cBhvr>
                                      <p:to>
                                        <p:strVal val="visible"/>
                                      </p:to>
                                    </p:set>
                                    <p:animEffect transition="in" filter="fade">
                                      <p:cBhvr additive="repl">
                                        <p:cTn id="21" dur="1000"/>
                                        <p:tgtEl>
                                          <p:spTgt spid="52229"/>
                                        </p:tgtEl>
                                      </p:cBhvr>
                                    </p:animEffect>
                                  </p:childTnLst>
                                </p:cTn>
                              </p:par>
                            </p:childTnLst>
                          </p:cTn>
                        </p:par>
                        <p:par>
                          <p:cTn id="22" fill="hold">
                            <p:stCondLst>
                              <p:cond delay="1000"/>
                            </p:stCondLst>
                            <p:childTnLst>
                              <p:par>
                                <p:cTn id="23" presetID="10" presetClass="entr" fill="hold" nodeType="afterEffect">
                                  <p:stCondLst>
                                    <p:cond delay="0"/>
                                  </p:stCondLst>
                                  <p:childTnLst>
                                    <p:set>
                                      <p:cBhvr additive="repl">
                                        <p:cTn id="24" dur="1" fill="hold">
                                          <p:stCondLst>
                                            <p:cond delay="0"/>
                                          </p:stCondLst>
                                        </p:cTn>
                                        <p:tgtEl>
                                          <p:spTgt spid="52230"/>
                                        </p:tgtEl>
                                        <p:attrNameLst>
                                          <p:attrName>style.visibility</p:attrName>
                                        </p:attrNameLst>
                                      </p:cBhvr>
                                      <p:to>
                                        <p:strVal val="visible"/>
                                      </p:to>
                                    </p:set>
                                    <p:animEffect transition="in" filter="fade">
                                      <p:cBhvr additive="repl">
                                        <p:cTn id="25" dur="1000"/>
                                        <p:tgtEl>
                                          <p:spTgt spid="52230"/>
                                        </p:tgtEl>
                                      </p:cBhvr>
                                    </p:animEffect>
                                  </p:childTnLst>
                                </p:cTn>
                              </p:par>
                            </p:childTnLst>
                          </p:cTn>
                        </p:par>
                        <p:par>
                          <p:cTn id="26" fill="hold">
                            <p:stCondLst>
                              <p:cond delay="2000"/>
                            </p:stCondLst>
                            <p:childTnLst>
                              <p:par>
                                <p:cTn id="27" presetID="10" presetClass="entr" fill="hold" nodeType="afterEffect">
                                  <p:stCondLst>
                                    <p:cond delay="0"/>
                                  </p:stCondLst>
                                  <p:childTnLst>
                                    <p:set>
                                      <p:cBhvr additive="repl">
                                        <p:cTn id="28" dur="1" fill="hold">
                                          <p:stCondLst>
                                            <p:cond delay="0"/>
                                          </p:stCondLst>
                                        </p:cTn>
                                        <p:tgtEl>
                                          <p:spTgt spid="52232"/>
                                        </p:tgtEl>
                                        <p:attrNameLst>
                                          <p:attrName>style.visibility</p:attrName>
                                        </p:attrNameLst>
                                      </p:cBhvr>
                                      <p:to>
                                        <p:strVal val="visible"/>
                                      </p:to>
                                    </p:set>
                                    <p:animEffect transition="in" filter="fade">
                                      <p:cBhvr additive="repl">
                                        <p:cTn id="29" dur="1000"/>
                                        <p:tgtEl>
                                          <p:spTgt spid="52232"/>
                                        </p:tgtEl>
                                      </p:cBhvr>
                                    </p:animEffect>
                                  </p:childTnLst>
                                </p:cTn>
                              </p:par>
                            </p:childTnLst>
                          </p:cTn>
                        </p:par>
                        <p:par>
                          <p:cTn id="30" fill="hold">
                            <p:stCondLst>
                              <p:cond delay="3000"/>
                            </p:stCondLst>
                            <p:childTnLst>
                              <p:par>
                                <p:cTn id="31" presetID="29" presetClass="entr" fill="hold" nodeType="afterEffect">
                                  <p:stCondLst>
                                    <p:cond delay="0"/>
                                  </p:stCondLst>
                                  <p:childTnLst>
                                    <p:set>
                                      <p:cBhvr additive="repl">
                                        <p:cTn id="32" dur="1" fill="hold">
                                          <p:stCondLst>
                                            <p:cond delay="0"/>
                                          </p:stCondLst>
                                        </p:cTn>
                                        <p:tgtEl>
                                          <p:spTgt spid="2"/>
                                        </p:tgtEl>
                                        <p:attrNameLst>
                                          <p:attrName>style.visibility</p:attrName>
                                        </p:attrNameLst>
                                      </p:cBhvr>
                                      <p:to>
                                        <p:strVal val="visible"/>
                                      </p:to>
                                    </p:set>
                                    <p:anim calcmode="lin" valueType="num">
                                      <p:cBhvr additive="repl">
                                        <p:cTn id="33" dur="1000" fill="hold"/>
                                        <p:tgtEl>
                                          <p:spTgt spid="2"/>
                                        </p:tgtEl>
                                        <p:attrNameLst>
                                          <p:attrName>ppt_x</p:attrName>
                                        </p:attrNameLst>
                                      </p:cBhvr>
                                      <p:tavLst>
                                        <p:tav tm="100000">
                                          <p:val>
                                            <p:strVal val="#ppt_x-.2"/>
                                          </p:val>
                                        </p:tav>
                                        <p:tav>
                                          <p:val>
                                            <p:strVal val="#ppt_x"/>
                                          </p:val>
                                        </p:tav>
                                      </p:tavLst>
                                    </p:anim>
                                    <p:anim calcmode="lin" valueType="num">
                                      <p:cBhvr additive="repl">
                                        <p:cTn id="34" dur="1000" fill="hold"/>
                                        <p:tgtEl>
                                          <p:spTgt spid="2"/>
                                        </p:tgtEl>
                                        <p:attrNameLst>
                                          <p:attrName>ppt_y</p:attrName>
                                        </p:attrNameLst>
                                      </p:cBhvr>
                                      <p:tavLst>
                                        <p:tav tm="100000">
                                          <p:val>
                                            <p:strVal val="#ppt_y"/>
                                          </p:val>
                                        </p:tav>
                                        <p:tav>
                                          <p:val>
                                            <p:strVal val="#ppt_y"/>
                                          </p:val>
                                        </p:tav>
                                      </p:tavLst>
                                    </p:anim>
                                    <p:animEffect transition="in" filter="wipe(right)">
                                      <p:cBhvr additive="repl">
                                        <p:cTn id="35" dur="1000"/>
                                        <p:tgtEl>
                                          <p:spTgt spid="2"/>
                                        </p:tgtEl>
                                      </p:cBhvr>
                                    </p:animEffect>
                                  </p:childTnLst>
                                </p:cTn>
                              </p:par>
                            </p:childTnLst>
                          </p:cTn>
                        </p:par>
                        <p:par>
                          <p:cTn id="36" fill="hold">
                            <p:stCondLst>
                              <p:cond delay="4000"/>
                            </p:stCondLst>
                            <p:childTnLst>
                              <p:par>
                                <p:cTn id="37" presetID="47" presetClass="entr" fill="hold" nodeType="afterEffect">
                                  <p:stCondLst>
                                    <p:cond delay="0"/>
                                  </p:stCondLst>
                                  <p:childTnLst>
                                    <p:set>
                                      <p:cBhvr additive="repl">
                                        <p:cTn id="38" dur="1" fill="hold">
                                          <p:stCondLst>
                                            <p:cond delay="0"/>
                                          </p:stCondLst>
                                        </p:cTn>
                                        <p:tgtEl>
                                          <p:spTgt spid="52237"/>
                                        </p:tgtEl>
                                        <p:attrNameLst>
                                          <p:attrName>style.visibility</p:attrName>
                                        </p:attrNameLst>
                                      </p:cBhvr>
                                      <p:to>
                                        <p:strVal val="visible"/>
                                      </p:to>
                                    </p:set>
                                    <p:animEffect transition="in" filter="fade">
                                      <p:cBhvr additive="repl">
                                        <p:cTn id="39" dur="1000"/>
                                        <p:tgtEl>
                                          <p:spTgt spid="52237"/>
                                        </p:tgtEl>
                                      </p:cBhvr>
                                    </p:animEffect>
                                    <p:anim calcmode="lin" valueType="num">
                                      <p:cBhvr additive="repl">
                                        <p:cTn id="40" dur="1000" fill="hold"/>
                                        <p:tgtEl>
                                          <p:spTgt spid="52237"/>
                                        </p:tgtEl>
                                        <p:attrNameLst>
                                          <p:attrName>ppt_x</p:attrName>
                                        </p:attrNameLst>
                                      </p:cBhvr>
                                      <p:tavLst>
                                        <p:tav tm="100000">
                                          <p:val>
                                            <p:strVal val="#ppt_x"/>
                                          </p:val>
                                        </p:tav>
                                        <p:tav>
                                          <p:val>
                                            <p:strVal val="#ppt_x"/>
                                          </p:val>
                                        </p:tav>
                                      </p:tavLst>
                                    </p:anim>
                                    <p:anim calcmode="lin" valueType="num">
                                      <p:cBhvr additive="repl">
                                        <p:cTn id="41" dur="1000" fill="hold"/>
                                        <p:tgtEl>
                                          <p:spTgt spid="52237"/>
                                        </p:tgtEl>
                                        <p:attrNameLst>
                                          <p:attrName>ppt_y</p:attrName>
                                        </p:attrNameLst>
                                      </p:cBhvr>
                                      <p:tavLst>
                                        <p:tav tm="100000">
                                          <p:val>
                                            <p:strVal val="#ppt_y-.1"/>
                                          </p:val>
                                        </p:tav>
                                        <p:tav>
                                          <p:val>
                                            <p:strVal val="#ppt_y"/>
                                          </p:val>
                                        </p:tav>
                                      </p:tavLst>
                                    </p:anim>
                                  </p:childTnLst>
                                </p:cTn>
                              </p:par>
                            </p:childTnLst>
                          </p:cTn>
                        </p:par>
                        <p:par>
                          <p:cTn id="42" fill="hold">
                            <p:stCondLst>
                              <p:cond delay="5000"/>
                            </p:stCondLst>
                            <p:childTnLst>
                              <p:par>
                                <p:cTn id="43" presetID="47" presetClass="entr" fill="hold" nodeType="afterEffect">
                                  <p:stCondLst>
                                    <p:cond delay="0"/>
                                  </p:stCondLst>
                                  <p:childTnLst>
                                    <p:set>
                                      <p:cBhvr additive="repl">
                                        <p:cTn id="44" dur="1" fill="hold">
                                          <p:stCondLst>
                                            <p:cond delay="0"/>
                                          </p:stCondLst>
                                        </p:cTn>
                                        <p:tgtEl>
                                          <p:spTgt spid="52251"/>
                                        </p:tgtEl>
                                        <p:attrNameLst>
                                          <p:attrName>style.visibility</p:attrName>
                                        </p:attrNameLst>
                                      </p:cBhvr>
                                      <p:to>
                                        <p:strVal val="visible"/>
                                      </p:to>
                                    </p:set>
                                    <p:animEffect transition="in" filter="fade">
                                      <p:cBhvr additive="repl">
                                        <p:cTn id="45" dur="1000"/>
                                        <p:tgtEl>
                                          <p:spTgt spid="52251"/>
                                        </p:tgtEl>
                                      </p:cBhvr>
                                    </p:animEffect>
                                    <p:anim calcmode="lin" valueType="num">
                                      <p:cBhvr additive="repl">
                                        <p:cTn id="46" dur="1000" fill="hold"/>
                                        <p:tgtEl>
                                          <p:spTgt spid="52251"/>
                                        </p:tgtEl>
                                        <p:attrNameLst>
                                          <p:attrName>ppt_x</p:attrName>
                                        </p:attrNameLst>
                                      </p:cBhvr>
                                      <p:tavLst>
                                        <p:tav tm="100000">
                                          <p:val>
                                            <p:strVal val="#ppt_x"/>
                                          </p:val>
                                        </p:tav>
                                        <p:tav>
                                          <p:val>
                                            <p:strVal val="#ppt_x"/>
                                          </p:val>
                                        </p:tav>
                                      </p:tavLst>
                                    </p:anim>
                                    <p:anim calcmode="lin" valueType="num">
                                      <p:cBhvr additive="repl">
                                        <p:cTn id="47" dur="1000" fill="hold"/>
                                        <p:tgtEl>
                                          <p:spTgt spid="52251"/>
                                        </p:tgtEl>
                                        <p:attrNameLst>
                                          <p:attrName>ppt_y</p:attrName>
                                        </p:attrNameLst>
                                      </p:cBhvr>
                                      <p:tavLst>
                                        <p:tav tm="100000">
                                          <p:val>
                                            <p:strVal val="#ppt_y-.1"/>
                                          </p:val>
                                        </p:tav>
                                        <p:tav>
                                          <p:val>
                                            <p:strVal val="#ppt_y"/>
                                          </p:val>
                                        </p:tav>
                                      </p:tavLst>
                                    </p:anim>
                                  </p:childTnLst>
                                </p:cTn>
                              </p:par>
                            </p:childTnLst>
                          </p:cTn>
                        </p:par>
                        <p:par>
                          <p:cTn id="48" fill="hold">
                            <p:stCondLst>
                              <p:cond delay="6000"/>
                            </p:stCondLst>
                            <p:childTnLst>
                              <p:par>
                                <p:cTn id="49" presetID="17" presetClass="entr" presetSubtype="2" fill="hold" nodeType="afterEffect">
                                  <p:stCondLst>
                                    <p:cond delay="0"/>
                                  </p:stCondLst>
                                  <p:childTnLst>
                                    <p:set>
                                      <p:cBhvr additive="repl">
                                        <p:cTn id="50" dur="1" fill="hold">
                                          <p:stCondLst>
                                            <p:cond delay="0"/>
                                          </p:stCondLst>
                                        </p:cTn>
                                        <p:tgtEl>
                                          <p:spTgt spid="52233"/>
                                        </p:tgtEl>
                                        <p:attrNameLst>
                                          <p:attrName>style.visibility</p:attrName>
                                        </p:attrNameLst>
                                      </p:cBhvr>
                                      <p:to>
                                        <p:strVal val="visible"/>
                                      </p:to>
                                    </p:set>
                                    <p:anim calcmode="lin" valueType="num">
                                      <p:cBhvr additive="repl">
                                        <p:cTn id="51" dur="500" fill="hold"/>
                                        <p:tgtEl>
                                          <p:spTgt spid="52233"/>
                                        </p:tgtEl>
                                        <p:attrNameLst>
                                          <p:attrName>ppt_x</p:attrName>
                                        </p:attrNameLst>
                                      </p:cBhvr>
                                      <p:tavLst>
                                        <p:tav tm="100000">
                                          <p:val>
                                            <p:strVal val="#ppt_x+#ppt_w/2"/>
                                          </p:val>
                                        </p:tav>
                                        <p:tav>
                                          <p:val>
                                            <p:strVal val="#ppt_x"/>
                                          </p:val>
                                        </p:tav>
                                      </p:tavLst>
                                    </p:anim>
                                    <p:anim calcmode="lin" valueType="num">
                                      <p:cBhvr additive="repl">
                                        <p:cTn id="52" dur="500" fill="hold"/>
                                        <p:tgtEl>
                                          <p:spTgt spid="52233"/>
                                        </p:tgtEl>
                                        <p:attrNameLst>
                                          <p:attrName>ppt_y</p:attrName>
                                        </p:attrNameLst>
                                      </p:cBhvr>
                                      <p:tavLst>
                                        <p:tav tm="100000">
                                          <p:val>
                                            <p:strVal val="#ppt_y"/>
                                          </p:val>
                                        </p:tav>
                                        <p:tav>
                                          <p:val>
                                            <p:strVal val="#ppt_y"/>
                                          </p:val>
                                        </p:tav>
                                      </p:tavLst>
                                    </p:anim>
                                    <p:anim calcmode="lin" valueType="num">
                                      <p:cBhvr additive="repl">
                                        <p:cTn id="53" dur="500" fill="hold"/>
                                        <p:tgtEl>
                                          <p:spTgt spid="52233"/>
                                        </p:tgtEl>
                                        <p:attrNameLst>
                                          <p:attrName>ppt_w</p:attrName>
                                        </p:attrNameLst>
                                      </p:cBhvr>
                                      <p:tavLst>
                                        <p:tav tm="100000">
                                          <p:val>
                                            <p:fltVal val="0"/>
                                          </p:val>
                                        </p:tav>
                                        <p:tav>
                                          <p:val>
                                            <p:strVal val="#ppt_w"/>
                                          </p:val>
                                        </p:tav>
                                      </p:tavLst>
                                    </p:anim>
                                    <p:anim calcmode="lin" valueType="num">
                                      <p:cBhvr additive="repl">
                                        <p:cTn id="54" dur="500" fill="hold"/>
                                        <p:tgtEl>
                                          <p:spTgt spid="52233"/>
                                        </p:tgtEl>
                                        <p:attrNameLst>
                                          <p:attrName>ppt_h</p:attrName>
                                        </p:attrNameLst>
                                      </p:cBhvr>
                                      <p:tavLst>
                                        <p:tav tm="100000">
                                          <p:val>
                                            <p:strVal val="#ppt_h"/>
                                          </p:val>
                                        </p:tav>
                                        <p:tav>
                                          <p:val>
                                            <p:strVal val="#ppt_h"/>
                                          </p:val>
                                        </p:tav>
                                      </p:tavLst>
                                    </p:anim>
                                  </p:childTnLst>
                                </p:cTn>
                              </p:par>
                            </p:childTnLst>
                          </p:cTn>
                        </p:par>
                        <p:par>
                          <p:cTn id="55" fill="hold">
                            <p:stCondLst>
                              <p:cond delay="6500"/>
                            </p:stCondLst>
                            <p:childTnLst>
                              <p:par>
                                <p:cTn id="56" presetID="29" presetClass="entr" fill="hold" nodeType="afterEffect">
                                  <p:stCondLst>
                                    <p:cond delay="0"/>
                                  </p:stCondLst>
                                  <p:childTnLst>
                                    <p:set>
                                      <p:cBhvr additive="repl">
                                        <p:cTn id="57" dur="1" fill="hold">
                                          <p:stCondLst>
                                            <p:cond delay="0"/>
                                          </p:stCondLst>
                                        </p:cTn>
                                        <p:tgtEl>
                                          <p:spTgt spid="3"/>
                                        </p:tgtEl>
                                        <p:attrNameLst>
                                          <p:attrName>style.visibility</p:attrName>
                                        </p:attrNameLst>
                                      </p:cBhvr>
                                      <p:to>
                                        <p:strVal val="visible"/>
                                      </p:to>
                                    </p:set>
                                    <p:anim calcmode="lin" valueType="num">
                                      <p:cBhvr additive="repl">
                                        <p:cTn id="58" dur="1000" fill="hold"/>
                                        <p:tgtEl>
                                          <p:spTgt spid="3"/>
                                        </p:tgtEl>
                                        <p:attrNameLst>
                                          <p:attrName>ppt_x</p:attrName>
                                        </p:attrNameLst>
                                      </p:cBhvr>
                                      <p:tavLst>
                                        <p:tav tm="100000">
                                          <p:val>
                                            <p:strVal val="#ppt_x-.2"/>
                                          </p:val>
                                        </p:tav>
                                        <p:tav>
                                          <p:val>
                                            <p:strVal val="#ppt_x"/>
                                          </p:val>
                                        </p:tav>
                                      </p:tavLst>
                                    </p:anim>
                                    <p:anim calcmode="lin" valueType="num">
                                      <p:cBhvr additive="repl">
                                        <p:cTn id="59" dur="1000" fill="hold"/>
                                        <p:tgtEl>
                                          <p:spTgt spid="3"/>
                                        </p:tgtEl>
                                        <p:attrNameLst>
                                          <p:attrName>ppt_y</p:attrName>
                                        </p:attrNameLst>
                                      </p:cBhvr>
                                      <p:tavLst>
                                        <p:tav tm="100000">
                                          <p:val>
                                            <p:strVal val="#ppt_y"/>
                                          </p:val>
                                        </p:tav>
                                        <p:tav>
                                          <p:val>
                                            <p:strVal val="#ppt_y"/>
                                          </p:val>
                                        </p:tav>
                                      </p:tavLst>
                                    </p:anim>
                                    <p:animEffect transition="in" filter="wipe(right)">
                                      <p:cBhvr additive="repl">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fill="hold" grpId="0" nodeType="clickEffect">
                                  <p:stCondLst>
                                    <p:cond delay="0"/>
                                  </p:stCondLst>
                                  <p:childTnLst>
                                    <p:set>
                                      <p:cBhvr additive="repl">
                                        <p:cTn id="64" dur="1" fill="hold">
                                          <p:stCondLst>
                                            <p:cond delay="0"/>
                                          </p:stCondLst>
                                        </p:cTn>
                                        <p:tgtEl>
                                          <p:spTgt spid="52242"/>
                                        </p:tgtEl>
                                        <p:attrNameLst>
                                          <p:attrName>style.visibility</p:attrName>
                                        </p:attrNameLst>
                                      </p:cBhvr>
                                      <p:to>
                                        <p:strVal val="visible"/>
                                      </p:to>
                                    </p:set>
                                    <p:animEffect transition="in" filter="fade">
                                      <p:cBhvr additive="repl">
                                        <p:cTn id="65" dur="1000"/>
                                        <p:tgtEl>
                                          <p:spTgt spid="52242"/>
                                        </p:tgtEl>
                                      </p:cBhvr>
                                    </p:animEffect>
                                  </p:childTnLst>
                                </p:cTn>
                              </p:par>
                            </p:childTnLst>
                          </p:cTn>
                        </p:par>
                        <p:par>
                          <p:cTn id="66" fill="hold">
                            <p:stCondLst>
                              <p:cond delay="1000"/>
                            </p:stCondLst>
                            <p:childTnLst>
                              <p:par>
                                <p:cTn id="67" presetID="10" presetClass="entr" fill="hold" nodeType="afterEffect">
                                  <p:stCondLst>
                                    <p:cond delay="0"/>
                                  </p:stCondLst>
                                  <p:childTnLst>
                                    <p:set>
                                      <p:cBhvr additive="repl">
                                        <p:cTn id="68" dur="1" fill="hold">
                                          <p:stCondLst>
                                            <p:cond delay="0"/>
                                          </p:stCondLst>
                                        </p:cTn>
                                        <p:tgtEl>
                                          <p:spTgt spid="52243"/>
                                        </p:tgtEl>
                                        <p:attrNameLst>
                                          <p:attrName>style.visibility</p:attrName>
                                        </p:attrNameLst>
                                      </p:cBhvr>
                                      <p:to>
                                        <p:strVal val="visible"/>
                                      </p:to>
                                    </p:set>
                                    <p:animEffect transition="in" filter="fade">
                                      <p:cBhvr additive="repl">
                                        <p:cTn id="69" dur="1000"/>
                                        <p:tgtEl>
                                          <p:spTgt spid="52243"/>
                                        </p:tgtEl>
                                      </p:cBhvr>
                                    </p:animEffect>
                                  </p:childTnLst>
                                </p:cTn>
                              </p:par>
                            </p:childTnLst>
                          </p:cTn>
                        </p:par>
                        <p:par>
                          <p:cTn id="70" fill="hold">
                            <p:stCondLst>
                              <p:cond delay="2000"/>
                            </p:stCondLst>
                            <p:childTnLst>
                              <p:par>
                                <p:cTn id="71" presetID="17" presetClass="entr" presetSubtype="10" fill="hold" grpId="0" nodeType="afterEffect">
                                  <p:stCondLst>
                                    <p:cond delay="0"/>
                                  </p:stCondLst>
                                  <p:childTnLst>
                                    <p:set>
                                      <p:cBhvr additive="repl">
                                        <p:cTn id="72" dur="1" fill="hold">
                                          <p:stCondLst>
                                            <p:cond delay="0"/>
                                          </p:stCondLst>
                                        </p:cTn>
                                        <p:tgtEl>
                                          <p:spTgt spid="52244"/>
                                        </p:tgtEl>
                                        <p:attrNameLst>
                                          <p:attrName>style.visibility</p:attrName>
                                        </p:attrNameLst>
                                      </p:cBhvr>
                                      <p:to>
                                        <p:strVal val="visible"/>
                                      </p:to>
                                    </p:set>
                                    <p:anim calcmode="lin" valueType="num">
                                      <p:cBhvr additive="repl">
                                        <p:cTn id="73" dur="500" fill="hold"/>
                                        <p:tgtEl>
                                          <p:spTgt spid="52244"/>
                                        </p:tgtEl>
                                        <p:attrNameLst>
                                          <p:attrName>ppt_w</p:attrName>
                                        </p:attrNameLst>
                                      </p:cBhvr>
                                      <p:tavLst>
                                        <p:tav tm="100000">
                                          <p:val>
                                            <p:fltVal val="0"/>
                                          </p:val>
                                        </p:tav>
                                        <p:tav>
                                          <p:val>
                                            <p:strVal val="#ppt_w"/>
                                          </p:val>
                                        </p:tav>
                                      </p:tavLst>
                                    </p:anim>
                                    <p:anim calcmode="lin" valueType="num">
                                      <p:cBhvr additive="repl">
                                        <p:cTn id="74" dur="500" fill="hold"/>
                                        <p:tgtEl>
                                          <p:spTgt spid="52244"/>
                                        </p:tgtEl>
                                        <p:attrNameLst>
                                          <p:attrName>ppt_h</p:attrName>
                                        </p:attrNameLst>
                                      </p:cBhvr>
                                      <p:tavLst>
                                        <p:tav tm="100000">
                                          <p:val>
                                            <p:strVal val="#ppt_h"/>
                                          </p:val>
                                        </p:tav>
                                        <p:tav>
                                          <p:val>
                                            <p:strVal val="#ppt_h"/>
                                          </p:val>
                                        </p:tav>
                                      </p:tavLst>
                                    </p:anim>
                                  </p:childTnLst>
                                </p:cTn>
                              </p:par>
                            </p:childTnLst>
                          </p:cTn>
                        </p:par>
                        <p:par>
                          <p:cTn id="75" fill="hold">
                            <p:stCondLst>
                              <p:cond delay="2500"/>
                            </p:stCondLst>
                            <p:childTnLst>
                              <p:par>
                                <p:cTn id="76" presetID="23" presetClass="entr" presetSubtype="16" fill="hold" grpId="0" nodeType="afterEffect">
                                  <p:stCondLst>
                                    <p:cond delay="0"/>
                                  </p:stCondLst>
                                  <p:childTnLst>
                                    <p:set>
                                      <p:cBhvr additive="repl">
                                        <p:cTn id="77" dur="1" fill="hold">
                                          <p:stCondLst>
                                            <p:cond delay="0"/>
                                          </p:stCondLst>
                                        </p:cTn>
                                        <p:tgtEl>
                                          <p:spTgt spid="52246"/>
                                        </p:tgtEl>
                                        <p:attrNameLst>
                                          <p:attrName>style.visibility</p:attrName>
                                        </p:attrNameLst>
                                      </p:cBhvr>
                                      <p:to>
                                        <p:strVal val="visible"/>
                                      </p:to>
                                    </p:set>
                                    <p:anim calcmode="lin" valueType="num">
                                      <p:cBhvr additive="repl">
                                        <p:cTn id="78" dur="500" fill="hold"/>
                                        <p:tgtEl>
                                          <p:spTgt spid="52246"/>
                                        </p:tgtEl>
                                        <p:attrNameLst>
                                          <p:attrName>ppt_w</p:attrName>
                                        </p:attrNameLst>
                                      </p:cBhvr>
                                      <p:tavLst>
                                        <p:tav tm="100000">
                                          <p:val>
                                            <p:fltVal val="0"/>
                                          </p:val>
                                        </p:tav>
                                        <p:tav>
                                          <p:val>
                                            <p:strVal val="#ppt_w"/>
                                          </p:val>
                                        </p:tav>
                                      </p:tavLst>
                                    </p:anim>
                                    <p:anim calcmode="lin" valueType="num">
                                      <p:cBhvr additive="repl">
                                        <p:cTn id="79" dur="500" fill="hold"/>
                                        <p:tgtEl>
                                          <p:spTgt spid="52246"/>
                                        </p:tgtEl>
                                        <p:attrNameLst>
                                          <p:attrName>ppt_h</p:attrName>
                                        </p:attrNameLst>
                                      </p:cBhvr>
                                      <p:tavLst>
                                        <p:tav tm="100000">
                                          <p:val>
                                            <p:fltVal val="0"/>
                                          </p:val>
                                        </p:tav>
                                        <p:tav>
                                          <p:val>
                                            <p:strVal val="#ppt_h"/>
                                          </p:val>
                                        </p:tav>
                                      </p:tavLst>
                                    </p:anim>
                                  </p:childTnLst>
                                </p:cTn>
                              </p:par>
                            </p:childTnLst>
                          </p:cTn>
                        </p:par>
                        <p:par>
                          <p:cTn id="80" fill="hold">
                            <p:stCondLst>
                              <p:cond delay="3000"/>
                            </p:stCondLst>
                            <p:childTnLst>
                              <p:par>
                                <p:cTn id="81" presetID="10" presetClass="entr" fill="hold" nodeType="afterEffect">
                                  <p:stCondLst>
                                    <p:cond delay="0"/>
                                  </p:stCondLst>
                                  <p:childTnLst>
                                    <p:set>
                                      <p:cBhvr additive="repl">
                                        <p:cTn id="82" dur="1" fill="hold">
                                          <p:stCondLst>
                                            <p:cond delay="0"/>
                                          </p:stCondLst>
                                        </p:cTn>
                                        <p:tgtEl>
                                          <p:spTgt spid="52245"/>
                                        </p:tgtEl>
                                        <p:attrNameLst>
                                          <p:attrName>style.visibility</p:attrName>
                                        </p:attrNameLst>
                                      </p:cBhvr>
                                      <p:to>
                                        <p:strVal val="visible"/>
                                      </p:to>
                                    </p:set>
                                    <p:animEffect transition="in" filter="fade">
                                      <p:cBhvr additive="repl">
                                        <p:cTn id="83" dur="1000"/>
                                        <p:tgtEl>
                                          <p:spTgt spid="52245"/>
                                        </p:tgtEl>
                                      </p:cBhvr>
                                    </p:animEffect>
                                  </p:childTnLst>
                                </p:cTn>
                              </p:par>
                              <p:par>
                                <p:cTn id="84" presetID="10" presetClass="entr" fill="hold" nodeType="withEffect">
                                  <p:stCondLst>
                                    <p:cond delay="0"/>
                                  </p:stCondLst>
                                  <p:childTnLst>
                                    <p:set>
                                      <p:cBhvr additive="repl">
                                        <p:cTn id="85" dur="1" fill="hold">
                                          <p:stCondLst>
                                            <p:cond delay="0"/>
                                          </p:stCondLst>
                                        </p:cTn>
                                        <p:tgtEl>
                                          <p:spTgt spid="4"/>
                                        </p:tgtEl>
                                        <p:attrNameLst>
                                          <p:attrName>style.visibility</p:attrName>
                                        </p:attrNameLst>
                                      </p:cBhvr>
                                      <p:to>
                                        <p:strVal val="visible"/>
                                      </p:to>
                                    </p:set>
                                    <p:animEffect transition="in" filter="fade">
                                      <p:cBhvr additive="repl">
                                        <p:cTn id="86" dur="1000"/>
                                        <p:tgtEl>
                                          <p:spTgt spid="4"/>
                                        </p:tgtEl>
                                      </p:cBhvr>
                                    </p:animEffect>
                                  </p:childTnLst>
                                </p:cTn>
                              </p:par>
                            </p:childTnLst>
                          </p:cTn>
                        </p:par>
                        <p:par>
                          <p:cTn id="87" fill="hold">
                            <p:stCondLst>
                              <p:cond delay="4000"/>
                            </p:stCondLst>
                            <p:childTnLst>
                              <p:par>
                                <p:cTn id="88" presetID="10" presetClass="entr" fill="hold" nodeType="afterEffect">
                                  <p:stCondLst>
                                    <p:cond delay="0"/>
                                  </p:stCondLst>
                                  <p:childTnLst>
                                    <p:set>
                                      <p:cBhvr additive="repl">
                                        <p:cTn id="89" dur="1" fill="hold">
                                          <p:stCondLst>
                                            <p:cond delay="0"/>
                                          </p:stCondLst>
                                        </p:cTn>
                                        <p:tgtEl>
                                          <p:spTgt spid="52250"/>
                                        </p:tgtEl>
                                        <p:attrNameLst>
                                          <p:attrName>style.visibility</p:attrName>
                                        </p:attrNameLst>
                                      </p:cBhvr>
                                      <p:to>
                                        <p:strVal val="visible"/>
                                      </p:to>
                                    </p:set>
                                    <p:animEffect transition="in" filter="fade">
                                      <p:cBhvr additive="repl">
                                        <p:cTn id="90" dur="1000"/>
                                        <p:tgtEl>
                                          <p:spTgt spid="52250"/>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additive="repl">
                                        <p:cTn id="94" dur="1" fill="hold">
                                          <p:stCondLst>
                                            <p:cond delay="0"/>
                                          </p:stCondLst>
                                        </p:cTn>
                                        <p:tgtEl>
                                          <p:spTgt spid="52253"/>
                                        </p:tgtEl>
                                        <p:attrNameLst>
                                          <p:attrName>style.visibility</p:attrName>
                                        </p:attrNameLst>
                                      </p:cBhvr>
                                      <p:to>
                                        <p:strVal val="visible"/>
                                      </p:to>
                                    </p:set>
                                    <p:anim calcmode="lin" valueType="num">
                                      <p:cBhvr additive="repl">
                                        <p:cTn id="95" dur="500" fill="hold"/>
                                        <p:tgtEl>
                                          <p:spTgt spid="52253"/>
                                        </p:tgtEl>
                                        <p:attrNameLst>
                                          <p:attrName>ppt_w</p:attrName>
                                        </p:attrNameLst>
                                      </p:cBhvr>
                                      <p:tavLst>
                                        <p:tav tm="100000">
                                          <p:val>
                                            <p:fltVal val="0"/>
                                          </p:val>
                                        </p:tav>
                                        <p:tav>
                                          <p:val>
                                            <p:strVal val="#ppt_w"/>
                                          </p:val>
                                        </p:tav>
                                      </p:tavLst>
                                    </p:anim>
                                    <p:anim calcmode="lin" valueType="num">
                                      <p:cBhvr additive="repl">
                                        <p:cTn id="96" dur="500" fill="hold"/>
                                        <p:tgtEl>
                                          <p:spTgt spid="52253"/>
                                        </p:tgtEl>
                                        <p:attrNameLst>
                                          <p:attrName>ppt_h</p:attrName>
                                        </p:attrNameLst>
                                      </p:cBhvr>
                                      <p:tavLst>
                                        <p:tav tm="100000">
                                          <p:val>
                                            <p:fltVal val="0"/>
                                          </p:val>
                                        </p:tav>
                                        <p:tav>
                                          <p:val>
                                            <p:strVal val="#ppt_h"/>
                                          </p:val>
                                        </p:tav>
                                      </p:tavLst>
                                    </p:anim>
                                  </p:childTnLst>
                                </p:cTn>
                              </p:par>
                            </p:childTnLst>
                          </p:cTn>
                        </p:par>
                        <p:par>
                          <p:cTn id="97" fill="hold">
                            <p:stCondLst>
                              <p:cond delay="500"/>
                            </p:stCondLst>
                            <p:childTnLst>
                              <p:par>
                                <p:cTn id="98" presetID="10" presetClass="entr" fill="hold" nodeType="afterEffect">
                                  <p:stCondLst>
                                    <p:cond delay="0"/>
                                  </p:stCondLst>
                                  <p:childTnLst>
                                    <p:set>
                                      <p:cBhvr additive="repl">
                                        <p:cTn id="99" dur="1" fill="hold">
                                          <p:stCondLst>
                                            <p:cond delay="0"/>
                                          </p:stCondLst>
                                        </p:cTn>
                                        <p:tgtEl>
                                          <p:spTgt spid="52252"/>
                                        </p:tgtEl>
                                        <p:attrNameLst>
                                          <p:attrName>style.visibility</p:attrName>
                                        </p:attrNameLst>
                                      </p:cBhvr>
                                      <p:to>
                                        <p:strVal val="visible"/>
                                      </p:to>
                                    </p:set>
                                    <p:animEffect transition="in" filter="fade">
                                      <p:cBhvr additive="repl">
                                        <p:cTn id="100" dur="1000"/>
                                        <p:tgtEl>
                                          <p:spTgt spid="52252"/>
                                        </p:tgtEl>
                                      </p:cBhvr>
                                    </p:animEffect>
                                  </p:childTnLst>
                                </p:cTn>
                              </p:par>
                              <p:par>
                                <p:cTn id="101" presetID="10" presetClass="entr" fill="hold" nodeType="withEffect">
                                  <p:stCondLst>
                                    <p:cond delay="0"/>
                                  </p:stCondLst>
                                  <p:childTnLst>
                                    <p:set>
                                      <p:cBhvr additive="repl">
                                        <p:cTn id="102" dur="1" fill="hold">
                                          <p:stCondLst>
                                            <p:cond delay="0"/>
                                          </p:stCondLst>
                                        </p:cTn>
                                        <p:tgtEl>
                                          <p:spTgt spid="5"/>
                                        </p:tgtEl>
                                        <p:attrNameLst>
                                          <p:attrName>style.visibility</p:attrName>
                                        </p:attrNameLst>
                                      </p:cBhvr>
                                      <p:to>
                                        <p:strVal val="visible"/>
                                      </p:to>
                                    </p:set>
                                    <p:animEffect transition="in" filter="fade">
                                      <p:cBhvr additive="repl">
                                        <p:cTn id="103" dur="1000"/>
                                        <p:tgtEl>
                                          <p:spTgt spid="5"/>
                                        </p:tgtEl>
                                      </p:cBhvr>
                                    </p:animEffect>
                                  </p:childTnLst>
                                </p:cTn>
                              </p:par>
                            </p:childTnLst>
                          </p:cTn>
                        </p:par>
                        <p:par>
                          <p:cTn id="104" fill="hold">
                            <p:stCondLst>
                              <p:cond delay="1500"/>
                            </p:stCondLst>
                            <p:childTnLst>
                              <p:par>
                                <p:cTn id="105" presetID="10" presetClass="entr" fill="hold" nodeType="afterEffect">
                                  <p:stCondLst>
                                    <p:cond delay="0"/>
                                  </p:stCondLst>
                                  <p:childTnLst>
                                    <p:set>
                                      <p:cBhvr additive="repl">
                                        <p:cTn id="106" dur="1" fill="hold">
                                          <p:stCondLst>
                                            <p:cond delay="0"/>
                                          </p:stCondLst>
                                        </p:cTn>
                                        <p:tgtEl>
                                          <p:spTgt spid="52257"/>
                                        </p:tgtEl>
                                        <p:attrNameLst>
                                          <p:attrName>style.visibility</p:attrName>
                                        </p:attrNameLst>
                                      </p:cBhvr>
                                      <p:to>
                                        <p:strVal val="visible"/>
                                      </p:to>
                                    </p:set>
                                    <p:animEffect transition="in" filter="fade">
                                      <p:cBhvr additive="repl">
                                        <p:cTn id="107" dur="1000"/>
                                        <p:tgtEl>
                                          <p:spTgt spid="52257"/>
                                        </p:tgtEl>
                                      </p:cBhvr>
                                    </p:animEffect>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0" nodeType="clickEffect">
                                  <p:stCondLst>
                                    <p:cond delay="0"/>
                                  </p:stCondLst>
                                  <p:childTnLst>
                                    <p:set>
                                      <p:cBhvr additive="repl">
                                        <p:cTn id="111" dur="1" fill="hold">
                                          <p:stCondLst>
                                            <p:cond delay="0"/>
                                          </p:stCondLst>
                                        </p:cTn>
                                        <p:tgtEl>
                                          <p:spTgt spid="52259"/>
                                        </p:tgtEl>
                                        <p:attrNameLst>
                                          <p:attrName>style.visibility</p:attrName>
                                        </p:attrNameLst>
                                      </p:cBhvr>
                                      <p:to>
                                        <p:strVal val="visible"/>
                                      </p:to>
                                    </p:set>
                                    <p:anim calcmode="lin" valueType="num">
                                      <p:cBhvr additive="repl">
                                        <p:cTn id="112" dur="500" fill="hold"/>
                                        <p:tgtEl>
                                          <p:spTgt spid="52259"/>
                                        </p:tgtEl>
                                        <p:attrNameLst>
                                          <p:attrName>ppt_w</p:attrName>
                                        </p:attrNameLst>
                                      </p:cBhvr>
                                      <p:tavLst>
                                        <p:tav tm="100000">
                                          <p:val>
                                            <p:fltVal val="0"/>
                                          </p:val>
                                        </p:tav>
                                        <p:tav>
                                          <p:val>
                                            <p:strVal val="#ppt_w"/>
                                          </p:val>
                                        </p:tav>
                                      </p:tavLst>
                                    </p:anim>
                                    <p:anim calcmode="lin" valueType="num">
                                      <p:cBhvr additive="repl">
                                        <p:cTn id="113" dur="500" fill="hold"/>
                                        <p:tgtEl>
                                          <p:spTgt spid="52259"/>
                                        </p:tgtEl>
                                        <p:attrNameLst>
                                          <p:attrName>ppt_h</p:attrName>
                                        </p:attrNameLst>
                                      </p:cBhvr>
                                      <p:tavLst>
                                        <p:tav tm="100000">
                                          <p:val>
                                            <p:fltVal val="0"/>
                                          </p:val>
                                        </p:tav>
                                        <p:tav>
                                          <p:val>
                                            <p:strVal val="#ppt_h"/>
                                          </p:val>
                                        </p:tav>
                                      </p:tavLst>
                                    </p:anim>
                                  </p:childTnLst>
                                </p:cTn>
                              </p:par>
                            </p:childTnLst>
                          </p:cTn>
                        </p:par>
                        <p:par>
                          <p:cTn id="114" fill="hold">
                            <p:stCondLst>
                              <p:cond delay="500"/>
                            </p:stCondLst>
                            <p:childTnLst>
                              <p:par>
                                <p:cTn id="115" presetID="10" presetClass="entr" fill="hold" nodeType="afterEffect">
                                  <p:stCondLst>
                                    <p:cond delay="0"/>
                                  </p:stCondLst>
                                  <p:childTnLst>
                                    <p:set>
                                      <p:cBhvr additive="repl">
                                        <p:cTn id="116" dur="1" fill="hold">
                                          <p:stCondLst>
                                            <p:cond delay="0"/>
                                          </p:stCondLst>
                                        </p:cTn>
                                        <p:tgtEl>
                                          <p:spTgt spid="52258"/>
                                        </p:tgtEl>
                                        <p:attrNameLst>
                                          <p:attrName>style.visibility</p:attrName>
                                        </p:attrNameLst>
                                      </p:cBhvr>
                                      <p:to>
                                        <p:strVal val="visible"/>
                                      </p:to>
                                    </p:set>
                                    <p:animEffect transition="in" filter="fade">
                                      <p:cBhvr additive="repl">
                                        <p:cTn id="117" dur="1000"/>
                                        <p:tgtEl>
                                          <p:spTgt spid="52258"/>
                                        </p:tgtEl>
                                      </p:cBhvr>
                                    </p:animEffect>
                                  </p:childTnLst>
                                </p:cTn>
                              </p:par>
                            </p:childTnLst>
                          </p:cTn>
                        </p:par>
                        <p:par>
                          <p:cTn id="118" fill="hold">
                            <p:stCondLst>
                              <p:cond delay="1500"/>
                            </p:stCondLst>
                            <p:childTnLst>
                              <p:par>
                                <p:cTn id="119" presetID="29" presetClass="entr" fill="hold" nodeType="afterEffect">
                                  <p:stCondLst>
                                    <p:cond delay="0"/>
                                  </p:stCondLst>
                                  <p:childTnLst>
                                    <p:set>
                                      <p:cBhvr additive="repl">
                                        <p:cTn id="120" dur="1" fill="hold">
                                          <p:stCondLst>
                                            <p:cond delay="0"/>
                                          </p:stCondLst>
                                        </p:cTn>
                                        <p:tgtEl>
                                          <p:spTgt spid="6"/>
                                        </p:tgtEl>
                                        <p:attrNameLst>
                                          <p:attrName>style.visibility</p:attrName>
                                        </p:attrNameLst>
                                      </p:cBhvr>
                                      <p:to>
                                        <p:strVal val="visible"/>
                                      </p:to>
                                    </p:set>
                                    <p:anim calcmode="lin" valueType="num">
                                      <p:cBhvr additive="repl">
                                        <p:cTn id="121" dur="1000" fill="hold"/>
                                        <p:tgtEl>
                                          <p:spTgt spid="6"/>
                                        </p:tgtEl>
                                        <p:attrNameLst>
                                          <p:attrName>ppt_x</p:attrName>
                                        </p:attrNameLst>
                                      </p:cBhvr>
                                      <p:tavLst>
                                        <p:tav tm="100000">
                                          <p:val>
                                            <p:strVal val="#ppt_x-.2"/>
                                          </p:val>
                                        </p:tav>
                                        <p:tav>
                                          <p:val>
                                            <p:strVal val="#ppt_x"/>
                                          </p:val>
                                        </p:tav>
                                      </p:tavLst>
                                    </p:anim>
                                    <p:anim calcmode="lin" valueType="num">
                                      <p:cBhvr additive="repl">
                                        <p:cTn id="122" dur="1000" fill="hold"/>
                                        <p:tgtEl>
                                          <p:spTgt spid="6"/>
                                        </p:tgtEl>
                                        <p:attrNameLst>
                                          <p:attrName>ppt_y</p:attrName>
                                        </p:attrNameLst>
                                      </p:cBhvr>
                                      <p:tavLst>
                                        <p:tav tm="100000">
                                          <p:val>
                                            <p:strVal val="#ppt_y"/>
                                          </p:val>
                                        </p:tav>
                                        <p:tav>
                                          <p:val>
                                            <p:strVal val="#ppt_y"/>
                                          </p:val>
                                        </p:tav>
                                      </p:tavLst>
                                    </p:anim>
                                    <p:animEffect transition="in" filter="wipe(right)">
                                      <p:cBhvr additive="repl">
                                        <p:cTn id="123" dur="1000"/>
                                        <p:tgtEl>
                                          <p:spTgt spid="6"/>
                                        </p:tgtEl>
                                      </p:cBhvr>
                                    </p:animEffect>
                                  </p:childTnLst>
                                </p:cTn>
                              </p:par>
                            </p:childTnLst>
                          </p:cTn>
                        </p:par>
                        <p:par>
                          <p:cTn id="124" fill="hold">
                            <p:stCondLst>
                              <p:cond delay="2500"/>
                            </p:stCondLst>
                            <p:childTnLst>
                              <p:par>
                                <p:cTn id="125" presetID="47" presetClass="entr" fill="hold" nodeType="afterEffect">
                                  <p:stCondLst>
                                    <p:cond delay="0"/>
                                  </p:stCondLst>
                                  <p:childTnLst>
                                    <p:set>
                                      <p:cBhvr additive="repl">
                                        <p:cTn id="126" dur="1" fill="hold">
                                          <p:stCondLst>
                                            <p:cond delay="0"/>
                                          </p:stCondLst>
                                        </p:cTn>
                                        <p:tgtEl>
                                          <p:spTgt spid="52263"/>
                                        </p:tgtEl>
                                        <p:attrNameLst>
                                          <p:attrName>style.visibility</p:attrName>
                                        </p:attrNameLst>
                                      </p:cBhvr>
                                      <p:to>
                                        <p:strVal val="visible"/>
                                      </p:to>
                                    </p:set>
                                    <p:animEffect transition="in" filter="fade">
                                      <p:cBhvr additive="repl">
                                        <p:cTn id="127" dur="1000"/>
                                        <p:tgtEl>
                                          <p:spTgt spid="52263"/>
                                        </p:tgtEl>
                                      </p:cBhvr>
                                    </p:animEffect>
                                    <p:anim calcmode="lin" valueType="num">
                                      <p:cBhvr additive="repl">
                                        <p:cTn id="128" dur="1000" fill="hold"/>
                                        <p:tgtEl>
                                          <p:spTgt spid="52263"/>
                                        </p:tgtEl>
                                        <p:attrNameLst>
                                          <p:attrName>ppt_x</p:attrName>
                                        </p:attrNameLst>
                                      </p:cBhvr>
                                      <p:tavLst>
                                        <p:tav tm="100000">
                                          <p:val>
                                            <p:strVal val="#ppt_x"/>
                                          </p:val>
                                        </p:tav>
                                        <p:tav>
                                          <p:val>
                                            <p:strVal val="#ppt_x"/>
                                          </p:val>
                                        </p:tav>
                                      </p:tavLst>
                                    </p:anim>
                                    <p:anim calcmode="lin" valueType="num">
                                      <p:cBhvr additive="repl">
                                        <p:cTn id="129" dur="1000" fill="hold"/>
                                        <p:tgtEl>
                                          <p:spTgt spid="52263"/>
                                        </p:tgtEl>
                                        <p:attrNameLst>
                                          <p:attrName>ppt_y</p:attrName>
                                        </p:attrNameLst>
                                      </p:cBhvr>
                                      <p:tavLst>
                                        <p:tav tm="100000">
                                          <p:val>
                                            <p:strVal val="#ppt_y-.1"/>
                                          </p:val>
                                        </p:tav>
                                        <p:tav>
                                          <p:val>
                                            <p:strVal val="#ppt_y"/>
                                          </p:val>
                                        </p:tav>
                                      </p:tavLst>
                                    </p:anim>
                                  </p:childTnLst>
                                </p:cTn>
                              </p:par>
                            </p:childTnLst>
                          </p:cTn>
                        </p:par>
                        <p:par>
                          <p:cTn id="130" fill="hold">
                            <p:stCondLst>
                              <p:cond delay="3500"/>
                            </p:stCondLst>
                            <p:childTnLst>
                              <p:par>
                                <p:cTn id="131" presetID="17" presetClass="entr" presetSubtype="2" fill="hold" nodeType="afterEffect">
                                  <p:stCondLst>
                                    <p:cond delay="0"/>
                                  </p:stCondLst>
                                  <p:childTnLst>
                                    <p:set>
                                      <p:cBhvr additive="repl">
                                        <p:cTn id="132" dur="1" fill="hold">
                                          <p:stCondLst>
                                            <p:cond delay="0"/>
                                          </p:stCondLst>
                                        </p:cTn>
                                        <p:tgtEl>
                                          <p:spTgt spid="52264"/>
                                        </p:tgtEl>
                                        <p:attrNameLst>
                                          <p:attrName>style.visibility</p:attrName>
                                        </p:attrNameLst>
                                      </p:cBhvr>
                                      <p:to>
                                        <p:strVal val="visible"/>
                                      </p:to>
                                    </p:set>
                                    <p:anim calcmode="lin" valueType="num">
                                      <p:cBhvr additive="repl">
                                        <p:cTn id="133" dur="500" fill="hold"/>
                                        <p:tgtEl>
                                          <p:spTgt spid="52264"/>
                                        </p:tgtEl>
                                        <p:attrNameLst>
                                          <p:attrName>ppt_x</p:attrName>
                                        </p:attrNameLst>
                                      </p:cBhvr>
                                      <p:tavLst>
                                        <p:tav tm="100000">
                                          <p:val>
                                            <p:strVal val="#ppt_x+#ppt_w/2"/>
                                          </p:val>
                                        </p:tav>
                                        <p:tav>
                                          <p:val>
                                            <p:strVal val="#ppt_x"/>
                                          </p:val>
                                        </p:tav>
                                      </p:tavLst>
                                    </p:anim>
                                    <p:anim calcmode="lin" valueType="num">
                                      <p:cBhvr additive="repl">
                                        <p:cTn id="134" dur="500" fill="hold"/>
                                        <p:tgtEl>
                                          <p:spTgt spid="52264"/>
                                        </p:tgtEl>
                                        <p:attrNameLst>
                                          <p:attrName>ppt_y</p:attrName>
                                        </p:attrNameLst>
                                      </p:cBhvr>
                                      <p:tavLst>
                                        <p:tav tm="100000">
                                          <p:val>
                                            <p:strVal val="#ppt_y"/>
                                          </p:val>
                                        </p:tav>
                                        <p:tav>
                                          <p:val>
                                            <p:strVal val="#ppt_y"/>
                                          </p:val>
                                        </p:tav>
                                      </p:tavLst>
                                    </p:anim>
                                    <p:anim calcmode="lin" valueType="num">
                                      <p:cBhvr additive="repl">
                                        <p:cTn id="135" dur="500" fill="hold"/>
                                        <p:tgtEl>
                                          <p:spTgt spid="52264"/>
                                        </p:tgtEl>
                                        <p:attrNameLst>
                                          <p:attrName>ppt_w</p:attrName>
                                        </p:attrNameLst>
                                      </p:cBhvr>
                                      <p:tavLst>
                                        <p:tav tm="100000">
                                          <p:val>
                                            <p:fltVal val="0"/>
                                          </p:val>
                                        </p:tav>
                                        <p:tav>
                                          <p:val>
                                            <p:strVal val="#ppt_w"/>
                                          </p:val>
                                        </p:tav>
                                      </p:tavLst>
                                    </p:anim>
                                    <p:anim calcmode="lin" valueType="num">
                                      <p:cBhvr additive="repl">
                                        <p:cTn id="136" dur="500" fill="hold"/>
                                        <p:tgtEl>
                                          <p:spTgt spid="52264"/>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9" grpId="0" animBg="1"/>
      <p:bldP spid="52242" grpId="0" animBg="1"/>
      <p:bldP spid="52244" grpId="0" animBg="1"/>
      <p:bldP spid="52246" grpId="0" animBg="1"/>
      <p:bldP spid="52253" grpId="0" animBg="1"/>
      <p:bldP spid="522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517525" y="1751013"/>
            <a:ext cx="8142288" cy="3984625"/>
          </a:xfrm>
          <a:prstGeom prst="rect">
            <a:avLst/>
          </a:prstGeom>
          <a:solidFill>
            <a:srgbClr val="FFFF99"/>
          </a:solidFill>
          <a:ln w="25560">
            <a:solidFill>
              <a:srgbClr val="B4007C"/>
            </a:solidFill>
            <a:miter lim="800000"/>
            <a:headEnd/>
            <a:tailEnd/>
          </a:ln>
          <a:effectLst/>
        </p:spPr>
        <p:txBody>
          <a:bodyPr lIns="90000" tIns="46800" rIns="90000" bIns="46800"/>
          <a:lstStyle/>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1.º Ninguna Constitución es el resultado de una deliberación; los derechos de los pueblos no están nunca escritos, [...] los derechos escritos son solo títulos declaratorios de derechos anteriores, de los que solo puede decirse que existen porque existen [...].</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3.º Los derechos del pueblo parten de las concesiones de los soberanos, pero los derechos de los soberanos y de la aristocracia no tienen fecha ni autor.</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7.º Ninguna nación puede darse la libertad si no la tiene [...].</a:t>
            </a:r>
          </a:p>
          <a:p>
            <a:pPr algn="just"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10.º La libertad ha sido siempre un don de reyes [...].</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JOSEPH DE MAISTRE,</a:t>
            </a:r>
          </a:p>
          <a:p>
            <a:pPr algn="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a:solidFill>
                  <a:srgbClr val="000000"/>
                </a:solidFill>
              </a:rPr>
              <a:t>Consideraciones sobre Francia, </a:t>
            </a:r>
            <a:r>
              <a:rPr lang="en-GB" sz="2000" b="1">
                <a:solidFill>
                  <a:srgbClr val="000000"/>
                </a:solidFill>
              </a:rPr>
              <a:t>1796</a:t>
            </a:r>
          </a:p>
        </p:txBody>
      </p:sp>
      <p:sp>
        <p:nvSpPr>
          <p:cNvPr id="101379" name="Text Box 3"/>
          <p:cNvSpPr txBox="1">
            <a:spLocks noChangeArrowheads="1"/>
          </p:cNvSpPr>
          <p:nvPr/>
        </p:nvSpPr>
        <p:spPr bwMode="auto">
          <a:xfrm>
            <a:off x="742950" y="1050925"/>
            <a:ext cx="6680200"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B4007C"/>
                </a:solidFill>
              </a:rPr>
              <a:t>Texto: El pensamiento legitimista</a:t>
            </a:r>
          </a:p>
        </p:txBody>
      </p:sp>
      <p:sp>
        <p:nvSpPr>
          <p:cNvPr id="101380" name="Line 4"/>
          <p:cNvSpPr>
            <a:spLocks noChangeShapeType="1"/>
          </p:cNvSpPr>
          <p:nvPr/>
        </p:nvSpPr>
        <p:spPr bwMode="auto">
          <a:xfrm>
            <a:off x="117475" y="1455738"/>
            <a:ext cx="8893175" cy="1587"/>
          </a:xfrm>
          <a:prstGeom prst="line">
            <a:avLst/>
          </a:prstGeom>
          <a:noFill/>
          <a:ln w="9360">
            <a:solidFill>
              <a:srgbClr val="B4007C"/>
            </a:solidFill>
            <a:miter lim="800000"/>
            <a:headEnd/>
            <a:tailEnd/>
          </a:ln>
          <a:effectLst/>
        </p:spPr>
        <p:txBody>
          <a:bodyPr/>
          <a:lstStyle/>
          <a:p>
            <a:endParaRPr lang="es-ES"/>
          </a:p>
        </p:txBody>
      </p:sp>
      <p:sp>
        <p:nvSpPr>
          <p:cNvPr id="101381" name="Text Box 5"/>
          <p:cNvSpPr txBox="1">
            <a:spLocks noChangeArrowheads="1"/>
          </p:cNvSpPr>
          <p:nvPr/>
        </p:nvSpPr>
        <p:spPr bwMode="auto">
          <a:xfrm>
            <a:off x="647700" y="5353050"/>
            <a:ext cx="703263" cy="276225"/>
          </a:xfrm>
          <a:prstGeom prst="rect">
            <a:avLst/>
          </a:prstGeom>
          <a:solidFill>
            <a:srgbClr val="FFCC99"/>
          </a:solidFill>
          <a:ln w="9525">
            <a:noFill/>
            <a:round/>
            <a:headEnd/>
            <a:tailEnd/>
          </a:ln>
          <a:effectLst>
            <a:outerShdw dist="17819" dir="2700000" algn="ctr" rotWithShape="0">
              <a:srgbClr val="808080"/>
            </a:outerShdw>
          </a:effectLst>
        </p:spPr>
        <p:txBody>
          <a:bodyPr wrap="none"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DOC. 21</a:t>
            </a:r>
          </a:p>
        </p:txBody>
      </p:sp>
      <p:pic>
        <p:nvPicPr>
          <p:cNvPr id="101382" name="Picture 6"/>
          <p:cNvPicPr>
            <a:picLocks noChangeAspect="1" noChangeArrowheads="1"/>
          </p:cNvPicPr>
          <p:nvPr/>
        </p:nvPicPr>
        <p:blipFill>
          <a:blip r:embed="rId3" cstate="print"/>
          <a:srcRect/>
          <a:stretch>
            <a:fillRect/>
          </a:stretch>
        </p:blipFill>
        <p:spPr bwMode="auto">
          <a:xfrm>
            <a:off x="188913" y="996950"/>
            <a:ext cx="320675" cy="525463"/>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041400" y="3554413"/>
            <a:ext cx="2882900" cy="306387"/>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Antiabsolutistas y nacionalistas</a:t>
            </a:r>
          </a:p>
        </p:txBody>
      </p:sp>
      <p:sp>
        <p:nvSpPr>
          <p:cNvPr id="54275" name="Rectangle 3"/>
          <p:cNvSpPr>
            <a:spLocks noChangeArrowheads="1"/>
          </p:cNvSpPr>
          <p:nvPr/>
        </p:nvSpPr>
        <p:spPr bwMode="auto">
          <a:xfrm>
            <a:off x="168275" y="1524000"/>
            <a:ext cx="355600" cy="4471988"/>
          </a:xfrm>
          <a:prstGeom prst="rect">
            <a:avLst/>
          </a:prstGeom>
          <a:solidFill>
            <a:srgbClr val="FFCC99"/>
          </a:solidFill>
          <a:ln w="9525">
            <a:noFill/>
            <a:round/>
            <a:headEnd/>
            <a:tailEnd/>
          </a:ln>
          <a:effectLst/>
        </p:spPr>
        <p:txBody>
          <a:bodyPr wrap="none" anchor="ctr"/>
          <a:lstStyle/>
          <a:p>
            <a:endParaRPr lang="es-ES"/>
          </a:p>
        </p:txBody>
      </p:sp>
      <p:sp>
        <p:nvSpPr>
          <p:cNvPr id="54276" name="Text Box 4"/>
          <p:cNvSpPr txBox="1">
            <a:spLocks noChangeArrowheads="1"/>
          </p:cNvSpPr>
          <p:nvPr/>
        </p:nvSpPr>
        <p:spPr bwMode="auto">
          <a:xfrm>
            <a:off x="173038" y="950913"/>
            <a:ext cx="3001962"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Liberalismo y nacionalismo </a:t>
            </a:r>
          </a:p>
        </p:txBody>
      </p:sp>
      <p:sp>
        <p:nvSpPr>
          <p:cNvPr id="54277" name="Line 5"/>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54278" name="Oval 6"/>
          <p:cNvSpPr>
            <a:spLocks noChangeArrowheads="1"/>
          </p:cNvSpPr>
          <p:nvPr/>
        </p:nvSpPr>
        <p:spPr bwMode="auto">
          <a:xfrm>
            <a:off x="757238" y="176530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54279" name="Text Box 7"/>
          <p:cNvSpPr txBox="1">
            <a:spLocks noChangeArrowheads="1"/>
          </p:cNvSpPr>
          <p:nvPr/>
        </p:nvSpPr>
        <p:spPr bwMode="auto">
          <a:xfrm>
            <a:off x="960438" y="1674813"/>
            <a:ext cx="7085012" cy="322262"/>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El imperio napoleónico había extendido las ideas de la Revolución Francesa </a:t>
            </a:r>
          </a:p>
        </p:txBody>
      </p:sp>
      <p:sp>
        <p:nvSpPr>
          <p:cNvPr id="54280" name="Text Box 8"/>
          <p:cNvSpPr txBox="1">
            <a:spLocks noChangeArrowheads="1"/>
          </p:cNvSpPr>
          <p:nvPr/>
        </p:nvSpPr>
        <p:spPr bwMode="auto">
          <a:xfrm>
            <a:off x="1992313" y="2058988"/>
            <a:ext cx="5911850" cy="687387"/>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El concepto </a:t>
            </a:r>
            <a:r>
              <a:rPr lang="en-GB" sz="1300" b="1" i="1" u="sng">
                <a:solidFill>
                  <a:srgbClr val="000000"/>
                </a:solidFill>
              </a:rPr>
              <a:t>ciudadano</a:t>
            </a:r>
            <a:r>
              <a:rPr lang="en-GB" sz="1300" i="1">
                <a:solidFill>
                  <a:srgbClr val="000000"/>
                </a:solidFill>
              </a:rPr>
              <a:t> con derechos y soberanía y no súbditos de los reyes</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Países que eran </a:t>
            </a:r>
            <a:r>
              <a:rPr lang="en-GB" sz="1300" b="1" i="1" u="sng">
                <a:solidFill>
                  <a:srgbClr val="000000"/>
                </a:solidFill>
              </a:rPr>
              <a:t>naciones</a:t>
            </a:r>
            <a:r>
              <a:rPr lang="en-GB" sz="1300" i="1">
                <a:solidFill>
                  <a:srgbClr val="000000"/>
                </a:solidFill>
              </a:rPr>
              <a:t> y no posesiones de los reyes</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El derecho a </a:t>
            </a:r>
            <a:r>
              <a:rPr lang="en-GB" sz="1300" b="1" i="1" u="sng">
                <a:solidFill>
                  <a:srgbClr val="000000"/>
                </a:solidFill>
              </a:rPr>
              <a:t>participar del gobierno</a:t>
            </a:r>
            <a:r>
              <a:rPr lang="en-GB" sz="1300" i="1">
                <a:solidFill>
                  <a:srgbClr val="000000"/>
                </a:solidFill>
              </a:rPr>
              <a:t> y no ser sometidos al absolutismo</a:t>
            </a:r>
          </a:p>
        </p:txBody>
      </p:sp>
      <p:grpSp>
        <p:nvGrpSpPr>
          <p:cNvPr id="2" name="Group 9"/>
          <p:cNvGrpSpPr>
            <a:grpSpLocks/>
          </p:cNvGrpSpPr>
          <p:nvPr/>
        </p:nvGrpSpPr>
        <p:grpSpPr bwMode="auto">
          <a:xfrm>
            <a:off x="1597025" y="1955800"/>
            <a:ext cx="344488" cy="271463"/>
            <a:chOff x="1006" y="1232"/>
            <a:chExt cx="217" cy="171"/>
          </a:xfrm>
        </p:grpSpPr>
        <p:sp>
          <p:nvSpPr>
            <p:cNvPr id="54282" name="Line 10"/>
            <p:cNvSpPr>
              <a:spLocks noChangeShapeType="1"/>
            </p:cNvSpPr>
            <p:nvPr/>
          </p:nvSpPr>
          <p:spPr bwMode="auto">
            <a:xfrm>
              <a:off x="1006" y="1232"/>
              <a:ext cx="1" cy="166"/>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54283" name="Line 11"/>
            <p:cNvSpPr>
              <a:spLocks noChangeShapeType="1"/>
            </p:cNvSpPr>
            <p:nvPr/>
          </p:nvSpPr>
          <p:spPr bwMode="auto">
            <a:xfrm>
              <a:off x="1006" y="1404"/>
              <a:ext cx="218"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54284" name="Text Box 12"/>
          <p:cNvSpPr txBox="1">
            <a:spLocks noChangeArrowheads="1"/>
          </p:cNvSpPr>
          <p:nvPr/>
        </p:nvSpPr>
        <p:spPr bwMode="auto">
          <a:xfrm>
            <a:off x="261938" y="573088"/>
            <a:ext cx="6157912"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5.- Restauración y revolución en Europa (1815-1830)</a:t>
            </a:r>
            <a:r>
              <a:rPr lang="ar-SA" b="1">
                <a:solidFill>
                  <a:srgbClr val="B4007C"/>
                </a:solidFill>
              </a:rPr>
              <a:t>‏</a:t>
            </a:r>
            <a:endParaRPr lang="en-GB" b="1">
              <a:solidFill>
                <a:srgbClr val="B4007C"/>
              </a:solidFill>
            </a:endParaRPr>
          </a:p>
        </p:txBody>
      </p:sp>
      <p:sp>
        <p:nvSpPr>
          <p:cNvPr id="54285" name="AutoShape 13"/>
          <p:cNvSpPr>
            <a:spLocks noChangeArrowheads="1"/>
          </p:cNvSpPr>
          <p:nvPr/>
        </p:nvSpPr>
        <p:spPr bwMode="auto">
          <a:xfrm>
            <a:off x="1949450" y="2740025"/>
            <a:ext cx="385763" cy="153988"/>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4286" name="Text Box 14"/>
          <p:cNvSpPr txBox="1">
            <a:spLocks noChangeArrowheads="1"/>
          </p:cNvSpPr>
          <p:nvPr/>
        </p:nvSpPr>
        <p:spPr bwMode="auto">
          <a:xfrm>
            <a:off x="1185863" y="2841625"/>
            <a:ext cx="3457575" cy="306388"/>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Por eso se sucedieron las revoluciones</a:t>
            </a:r>
          </a:p>
        </p:txBody>
      </p:sp>
      <p:grpSp>
        <p:nvGrpSpPr>
          <p:cNvPr id="3" name="Group 15"/>
          <p:cNvGrpSpPr>
            <a:grpSpLocks/>
          </p:cNvGrpSpPr>
          <p:nvPr/>
        </p:nvGrpSpPr>
        <p:grpSpPr bwMode="auto">
          <a:xfrm>
            <a:off x="765175" y="3175000"/>
            <a:ext cx="3186113" cy="2636838"/>
            <a:chOff x="482" y="2000"/>
            <a:chExt cx="2007" cy="1661"/>
          </a:xfrm>
        </p:grpSpPr>
        <p:sp>
          <p:nvSpPr>
            <p:cNvPr id="54288" name="Rectangle 16"/>
            <p:cNvSpPr>
              <a:spLocks noChangeArrowheads="1"/>
            </p:cNvSpPr>
            <p:nvPr/>
          </p:nvSpPr>
          <p:spPr bwMode="auto">
            <a:xfrm>
              <a:off x="482" y="2193"/>
              <a:ext cx="132" cy="1469"/>
            </a:xfrm>
            <a:prstGeom prst="rect">
              <a:avLst/>
            </a:prstGeom>
            <a:solidFill>
              <a:srgbClr val="996633"/>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4289" name="Text Box 17"/>
            <p:cNvSpPr txBox="1">
              <a:spLocks noChangeArrowheads="1"/>
            </p:cNvSpPr>
            <p:nvPr/>
          </p:nvSpPr>
          <p:spPr bwMode="auto">
            <a:xfrm>
              <a:off x="486" y="2000"/>
              <a:ext cx="2004" cy="193"/>
            </a:xfrm>
            <a:prstGeom prst="rect">
              <a:avLst/>
            </a:prstGeom>
            <a:solidFill>
              <a:srgbClr val="996633"/>
            </a:solidFill>
            <a:ln w="9360">
              <a:solidFill>
                <a:srgbClr val="996633"/>
              </a:solidFill>
              <a:miter lim="800000"/>
              <a:headEnd/>
              <a:tailEnd/>
            </a:ln>
            <a:effectLst/>
          </p:spPr>
          <p:txBody>
            <a:bodyPr wrap="none"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Oleada revolucionaria de 1820-1825 </a:t>
              </a:r>
            </a:p>
          </p:txBody>
        </p:sp>
      </p:grpSp>
      <p:sp>
        <p:nvSpPr>
          <p:cNvPr id="54290" name="Oval 18"/>
          <p:cNvSpPr>
            <a:spLocks noChangeArrowheads="1"/>
          </p:cNvSpPr>
          <p:nvPr/>
        </p:nvSpPr>
        <p:spPr bwMode="auto">
          <a:xfrm>
            <a:off x="898525" y="3617913"/>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4291" name="Text Box 19"/>
          <p:cNvSpPr txBox="1">
            <a:spLocks noChangeArrowheads="1"/>
          </p:cNvSpPr>
          <p:nvPr/>
        </p:nvSpPr>
        <p:spPr bwMode="auto">
          <a:xfrm>
            <a:off x="1033463" y="3879850"/>
            <a:ext cx="2892425" cy="520700"/>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Participación de las</a:t>
            </a:r>
            <a:r>
              <a:rPr lang="en-GB" sz="1400" b="1">
                <a:solidFill>
                  <a:srgbClr val="000000"/>
                </a:solidFill>
              </a:rPr>
              <a:t> sociedades secretas </a:t>
            </a:r>
            <a:r>
              <a:rPr lang="en-GB" sz="1200" b="1">
                <a:solidFill>
                  <a:srgbClr val="000000"/>
                </a:solidFill>
              </a:rPr>
              <a:t>(masones, comuneros...)</a:t>
            </a:r>
            <a:r>
              <a:rPr lang="ar-SA" sz="1200" b="1">
                <a:solidFill>
                  <a:srgbClr val="000000"/>
                </a:solidFill>
              </a:rPr>
              <a:t>‏</a:t>
            </a:r>
            <a:endParaRPr lang="en-GB" sz="1200" b="1">
              <a:solidFill>
                <a:srgbClr val="000000"/>
              </a:solidFill>
            </a:endParaRPr>
          </a:p>
        </p:txBody>
      </p:sp>
      <p:sp>
        <p:nvSpPr>
          <p:cNvPr id="54292" name="Oval 20"/>
          <p:cNvSpPr>
            <a:spLocks noChangeArrowheads="1"/>
          </p:cNvSpPr>
          <p:nvPr/>
        </p:nvSpPr>
        <p:spPr bwMode="auto">
          <a:xfrm>
            <a:off x="890588" y="3951288"/>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4293" name="Text Box 21"/>
          <p:cNvSpPr txBox="1">
            <a:spLocks noChangeArrowheads="1"/>
          </p:cNvSpPr>
          <p:nvPr/>
        </p:nvSpPr>
        <p:spPr bwMode="auto">
          <a:xfrm>
            <a:off x="1049338" y="4411663"/>
            <a:ext cx="2873375" cy="306387"/>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Importancia de los</a:t>
            </a:r>
            <a:r>
              <a:rPr lang="en-GB" sz="1400" b="1">
                <a:solidFill>
                  <a:srgbClr val="000000"/>
                </a:solidFill>
              </a:rPr>
              <a:t> ejércitos</a:t>
            </a:r>
          </a:p>
        </p:txBody>
      </p:sp>
      <p:sp>
        <p:nvSpPr>
          <p:cNvPr id="54294" name="Oval 22"/>
          <p:cNvSpPr>
            <a:spLocks noChangeArrowheads="1"/>
          </p:cNvSpPr>
          <p:nvPr/>
        </p:nvSpPr>
        <p:spPr bwMode="auto">
          <a:xfrm>
            <a:off x="906463" y="4475163"/>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4295" name="Text Box 23"/>
          <p:cNvSpPr txBox="1">
            <a:spLocks noChangeArrowheads="1"/>
          </p:cNvSpPr>
          <p:nvPr/>
        </p:nvSpPr>
        <p:spPr bwMode="auto">
          <a:xfrm>
            <a:off x="1012825" y="4891088"/>
            <a:ext cx="2930525" cy="8858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Se iniciaron en </a:t>
            </a:r>
            <a:r>
              <a:rPr lang="en-GB" sz="1300" b="1" i="1">
                <a:solidFill>
                  <a:srgbClr val="000000"/>
                </a:solidFill>
              </a:rPr>
              <a:t>España </a:t>
            </a:r>
            <a:r>
              <a:rPr lang="en-GB" sz="1300" i="1">
                <a:solidFill>
                  <a:srgbClr val="000000"/>
                </a:solidFill>
              </a:rPr>
              <a:t>(Trienio Liberal, pronunciamiento de Riego) y la </a:t>
            </a:r>
            <a:r>
              <a:rPr lang="en-GB" sz="1300" b="1" i="1">
                <a:solidFill>
                  <a:srgbClr val="000000"/>
                </a:solidFill>
              </a:rPr>
              <a:t>Constitución de Cádiz</a:t>
            </a:r>
            <a:r>
              <a:rPr lang="en-GB" sz="1300" i="1">
                <a:solidFill>
                  <a:srgbClr val="000000"/>
                </a:solidFill>
              </a:rPr>
              <a:t> era el modelo a seguir</a:t>
            </a:r>
          </a:p>
        </p:txBody>
      </p:sp>
      <p:sp>
        <p:nvSpPr>
          <p:cNvPr id="54296" name="AutoShape 24"/>
          <p:cNvSpPr>
            <a:spLocks noChangeArrowheads="1"/>
          </p:cNvSpPr>
          <p:nvPr/>
        </p:nvSpPr>
        <p:spPr bwMode="auto">
          <a:xfrm>
            <a:off x="1144588" y="4738688"/>
            <a:ext cx="385762" cy="153987"/>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4297" name="Text Box 25"/>
          <p:cNvSpPr txBox="1">
            <a:spLocks noChangeArrowheads="1"/>
          </p:cNvSpPr>
          <p:nvPr/>
        </p:nvSpPr>
        <p:spPr bwMode="auto">
          <a:xfrm>
            <a:off x="4413250" y="3217863"/>
            <a:ext cx="2519363" cy="520700"/>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u="sng">
                <a:solidFill>
                  <a:srgbClr val="000000"/>
                </a:solidFill>
              </a:rPr>
              <a:t>La intervención de la Santa Alianza las hizo fracasar</a:t>
            </a:r>
          </a:p>
        </p:txBody>
      </p:sp>
      <p:sp>
        <p:nvSpPr>
          <p:cNvPr id="54298" name="Rectangle 26"/>
          <p:cNvSpPr>
            <a:spLocks noChangeArrowheads="1"/>
          </p:cNvSpPr>
          <p:nvPr/>
        </p:nvSpPr>
        <p:spPr bwMode="auto">
          <a:xfrm>
            <a:off x="3962400" y="3173413"/>
            <a:ext cx="474663" cy="2643187"/>
          </a:xfrm>
          <a:prstGeom prst="rect">
            <a:avLst/>
          </a:prstGeom>
          <a:gradFill rotWithShape="0">
            <a:gsLst>
              <a:gs pos="0">
                <a:srgbClr val="996633"/>
              </a:gs>
              <a:gs pos="100000">
                <a:srgbClr val="462F17"/>
              </a:gs>
            </a:gsLst>
            <a:lin ang="10800000" scaled="1"/>
          </a:gradFill>
          <a:ln w="9525">
            <a:noFill/>
            <a:round/>
            <a:headEnd/>
            <a:tailEnd/>
          </a:ln>
          <a:effectLst/>
        </p:spPr>
        <p:txBody>
          <a:bodyPr wrap="none" anchor="ctr"/>
          <a:lstStyle/>
          <a:p>
            <a:endParaRPr lang="es-ES"/>
          </a:p>
        </p:txBody>
      </p:sp>
      <p:sp>
        <p:nvSpPr>
          <p:cNvPr id="54299" name="Text Box 27"/>
          <p:cNvSpPr txBox="1">
            <a:spLocks noChangeArrowheads="1"/>
          </p:cNvSpPr>
          <p:nvPr/>
        </p:nvSpPr>
        <p:spPr bwMode="auto">
          <a:xfrm>
            <a:off x="4181475" y="3905250"/>
            <a:ext cx="2978150" cy="520700"/>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i="1">
                <a:solidFill>
                  <a:srgbClr val="000000"/>
                </a:solidFill>
              </a:rPr>
              <a:t>Excepto en América española y en Grecia</a:t>
            </a:r>
          </a:p>
        </p:txBody>
      </p:sp>
      <p:sp>
        <p:nvSpPr>
          <p:cNvPr id="54300" name="AutoShape 28"/>
          <p:cNvSpPr>
            <a:spLocks noChangeArrowheads="1"/>
          </p:cNvSpPr>
          <p:nvPr/>
        </p:nvSpPr>
        <p:spPr bwMode="auto">
          <a:xfrm>
            <a:off x="5106988" y="3735388"/>
            <a:ext cx="385762" cy="153987"/>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4301" name="Rectangle 29"/>
          <p:cNvSpPr>
            <a:spLocks noChangeArrowheads="1"/>
          </p:cNvSpPr>
          <p:nvPr/>
        </p:nvSpPr>
        <p:spPr bwMode="auto">
          <a:xfrm>
            <a:off x="4495800" y="4424363"/>
            <a:ext cx="74613" cy="1392237"/>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54302" name="Text Box 30"/>
          <p:cNvSpPr txBox="1">
            <a:spLocks noChangeArrowheads="1"/>
          </p:cNvSpPr>
          <p:nvPr/>
        </p:nvSpPr>
        <p:spPr bwMode="auto">
          <a:xfrm>
            <a:off x="4772025" y="4516438"/>
            <a:ext cx="2603500" cy="520700"/>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En América la independencia se consumó en 1824</a:t>
            </a:r>
          </a:p>
        </p:txBody>
      </p:sp>
      <p:sp>
        <p:nvSpPr>
          <p:cNvPr id="54303" name="AutoShape 31"/>
          <p:cNvSpPr>
            <a:spLocks noChangeArrowheads="1"/>
          </p:cNvSpPr>
          <p:nvPr/>
        </p:nvSpPr>
        <p:spPr bwMode="auto">
          <a:xfrm>
            <a:off x="4538663" y="4560888"/>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54304" name="Text Box 32"/>
          <p:cNvSpPr txBox="1">
            <a:spLocks noChangeArrowheads="1"/>
          </p:cNvSpPr>
          <p:nvPr/>
        </p:nvSpPr>
        <p:spPr bwMode="auto">
          <a:xfrm>
            <a:off x="4779963" y="5054600"/>
            <a:ext cx="2603500" cy="733425"/>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Grecia se independizó del Imperio Otomano en 1829 </a:t>
            </a:r>
            <a:r>
              <a:rPr lang="en-GB" sz="1400" b="1">
                <a:solidFill>
                  <a:srgbClr val="000000"/>
                </a:solidFill>
              </a:rPr>
              <a:t>(Tratado de Adrianópolis)</a:t>
            </a:r>
            <a:r>
              <a:rPr lang="ar-SA" sz="1400" b="1">
                <a:solidFill>
                  <a:srgbClr val="000000"/>
                </a:solidFill>
              </a:rPr>
              <a:t>‏</a:t>
            </a:r>
            <a:endParaRPr lang="en-GB" sz="1400" b="1">
              <a:solidFill>
                <a:srgbClr val="000000"/>
              </a:solidFill>
            </a:endParaRPr>
          </a:p>
        </p:txBody>
      </p:sp>
      <p:sp>
        <p:nvSpPr>
          <p:cNvPr id="54305" name="AutoShape 33"/>
          <p:cNvSpPr>
            <a:spLocks noChangeArrowheads="1"/>
          </p:cNvSpPr>
          <p:nvPr/>
        </p:nvSpPr>
        <p:spPr bwMode="auto">
          <a:xfrm>
            <a:off x="4546600" y="5099050"/>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54306" name="Text Box 34"/>
          <p:cNvSpPr txBox="1">
            <a:spLocks noChangeArrowheads="1"/>
          </p:cNvSpPr>
          <p:nvPr/>
        </p:nvSpPr>
        <p:spPr bwMode="auto">
          <a:xfrm>
            <a:off x="4756150"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1820</a:t>
            </a:r>
          </a:p>
        </p:txBody>
      </p:sp>
      <p:sp>
        <p:nvSpPr>
          <p:cNvPr id="54307" name="Text Box 35"/>
          <p:cNvSpPr txBox="1">
            <a:spLocks noChangeArrowheads="1"/>
          </p:cNvSpPr>
          <p:nvPr/>
        </p:nvSpPr>
        <p:spPr bwMode="auto">
          <a:xfrm>
            <a:off x="5465763"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1830</a:t>
            </a:r>
          </a:p>
        </p:txBody>
      </p:sp>
      <p:sp>
        <p:nvSpPr>
          <p:cNvPr id="54308" name="Text Box 36"/>
          <p:cNvSpPr txBox="1">
            <a:spLocks noChangeArrowheads="1"/>
          </p:cNvSpPr>
          <p:nvPr/>
        </p:nvSpPr>
        <p:spPr bwMode="auto">
          <a:xfrm>
            <a:off x="6173788"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1848</a:t>
            </a:r>
          </a:p>
        </p:txBody>
      </p:sp>
      <p:grpSp>
        <p:nvGrpSpPr>
          <p:cNvPr id="4" name="Group 37"/>
          <p:cNvGrpSpPr>
            <a:grpSpLocks/>
          </p:cNvGrpSpPr>
          <p:nvPr/>
        </p:nvGrpSpPr>
        <p:grpSpPr bwMode="auto">
          <a:xfrm>
            <a:off x="7142163" y="5351463"/>
            <a:ext cx="657225" cy="230187"/>
            <a:chOff x="4499" y="3371"/>
            <a:chExt cx="414" cy="145"/>
          </a:xfrm>
        </p:grpSpPr>
        <p:sp>
          <p:nvSpPr>
            <p:cNvPr id="54310" name="AutoShape 38">
              <a:hlinkClick r:id="" action="ppaction://noaction"/>
            </p:cNvPr>
            <p:cNvSpPr>
              <a:spLocks noChangeArrowheads="1"/>
            </p:cNvSpPr>
            <p:nvPr/>
          </p:nvSpPr>
          <p:spPr bwMode="auto">
            <a:xfrm>
              <a:off x="4547" y="3398"/>
              <a:ext cx="367" cy="86"/>
            </a:xfrm>
            <a:prstGeom prst="homePlate">
              <a:avLst>
                <a:gd name="adj" fmla="val 106686"/>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4311" name="Text Box 39">
              <a:hlinkClick r:id="rId3" action="ppaction://hlinksldjump"/>
            </p:cNvPr>
            <p:cNvSpPr txBox="1">
              <a:spLocks noChangeArrowheads="1"/>
            </p:cNvSpPr>
            <p:nvPr/>
          </p:nvSpPr>
          <p:spPr bwMode="auto">
            <a:xfrm>
              <a:off x="4499" y="3371"/>
              <a:ext cx="349" cy="146"/>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000000"/>
                  </a:solidFill>
                </a:rPr>
                <a:t>DOC. 24</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54276"/>
                                        </p:tgtEl>
                                        <p:attrNameLst>
                                          <p:attrName>style.visibility</p:attrName>
                                        </p:attrNameLst>
                                      </p:cBhvr>
                                      <p:to>
                                        <p:strVal val="visible"/>
                                      </p:to>
                                    </p:set>
                                    <p:anim calcmode="lin" valueType="num">
                                      <p:cBhvr additive="repl">
                                        <p:cTn id="7" dur="500" fill="hold"/>
                                        <p:tgtEl>
                                          <p:spTgt spid="54276"/>
                                        </p:tgtEl>
                                        <p:attrNameLst>
                                          <p:attrName>ppt_x</p:attrName>
                                        </p:attrNameLst>
                                      </p:cBhvr>
                                      <p:tavLst>
                                        <p:tav tm="100000">
                                          <p:val>
                                            <p:strVal val="#ppt_x"/>
                                          </p:val>
                                        </p:tav>
                                        <p:tav>
                                          <p:val>
                                            <p:strVal val="#ppt_x"/>
                                          </p:val>
                                        </p:tav>
                                      </p:tavLst>
                                    </p:anim>
                                    <p:anim calcmode="lin" valueType="num">
                                      <p:cBhvr additive="repl">
                                        <p:cTn id="8" dur="500" fill="hold"/>
                                        <p:tgtEl>
                                          <p:spTgt spid="54276"/>
                                        </p:tgtEl>
                                        <p:attrNameLst>
                                          <p:attrName>ppt_y</p:attrName>
                                        </p:attrNameLst>
                                      </p:cBhvr>
                                      <p:tavLst>
                                        <p:tav tm="100000">
                                          <p:val>
                                            <p:strVal val="#ppt_y-#ppt_h/2"/>
                                          </p:val>
                                        </p:tav>
                                        <p:tav>
                                          <p:val>
                                            <p:strVal val="#ppt_y"/>
                                          </p:val>
                                        </p:tav>
                                      </p:tavLst>
                                    </p:anim>
                                    <p:anim calcmode="lin" valueType="num">
                                      <p:cBhvr additive="repl">
                                        <p:cTn id="9" dur="500" fill="hold"/>
                                        <p:tgtEl>
                                          <p:spTgt spid="54276"/>
                                        </p:tgtEl>
                                        <p:attrNameLst>
                                          <p:attrName>ppt_w</p:attrName>
                                        </p:attrNameLst>
                                      </p:cBhvr>
                                      <p:tavLst>
                                        <p:tav tm="100000">
                                          <p:val>
                                            <p:strVal val="#ppt_w"/>
                                          </p:val>
                                        </p:tav>
                                        <p:tav>
                                          <p:val>
                                            <p:strVal val="#ppt_w"/>
                                          </p:val>
                                        </p:tav>
                                      </p:tavLst>
                                    </p:anim>
                                    <p:anim calcmode="lin" valueType="num">
                                      <p:cBhvr additive="repl">
                                        <p:cTn id="10" dur="500" fill="hold"/>
                                        <p:tgtEl>
                                          <p:spTgt spid="54276"/>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54275"/>
                                        </p:tgtEl>
                                        <p:attrNameLst>
                                          <p:attrName>style.visibility</p:attrName>
                                        </p:attrNameLst>
                                      </p:cBhvr>
                                      <p:to>
                                        <p:strVal val="visible"/>
                                      </p:to>
                                    </p:set>
                                    <p:anim calcmode="lin" valueType="num">
                                      <p:cBhvr additive="repl">
                                        <p:cTn id="13" dur="500" fill="hold"/>
                                        <p:tgtEl>
                                          <p:spTgt spid="54275"/>
                                        </p:tgtEl>
                                        <p:attrNameLst>
                                          <p:attrName>ppt_x</p:attrName>
                                        </p:attrNameLst>
                                      </p:cBhvr>
                                      <p:tavLst>
                                        <p:tav tm="100000">
                                          <p:val>
                                            <p:strVal val="#ppt_x"/>
                                          </p:val>
                                        </p:tav>
                                        <p:tav>
                                          <p:val>
                                            <p:strVal val="#ppt_x"/>
                                          </p:val>
                                        </p:tav>
                                      </p:tavLst>
                                    </p:anim>
                                    <p:anim calcmode="lin" valueType="num">
                                      <p:cBhvr additive="repl">
                                        <p:cTn id="14" dur="500" fill="hold"/>
                                        <p:tgtEl>
                                          <p:spTgt spid="54275"/>
                                        </p:tgtEl>
                                        <p:attrNameLst>
                                          <p:attrName>ppt_y</p:attrName>
                                        </p:attrNameLst>
                                      </p:cBhvr>
                                      <p:tavLst>
                                        <p:tav tm="100000">
                                          <p:val>
                                            <p:strVal val="#ppt_y-#ppt_h/2"/>
                                          </p:val>
                                        </p:tav>
                                        <p:tav>
                                          <p:val>
                                            <p:strVal val="#ppt_y"/>
                                          </p:val>
                                        </p:tav>
                                      </p:tavLst>
                                    </p:anim>
                                    <p:anim calcmode="lin" valueType="num">
                                      <p:cBhvr additive="repl">
                                        <p:cTn id="15" dur="500" fill="hold"/>
                                        <p:tgtEl>
                                          <p:spTgt spid="54275"/>
                                        </p:tgtEl>
                                        <p:attrNameLst>
                                          <p:attrName>ppt_w</p:attrName>
                                        </p:attrNameLst>
                                      </p:cBhvr>
                                      <p:tavLst>
                                        <p:tav tm="100000">
                                          <p:val>
                                            <p:strVal val="#ppt_w"/>
                                          </p:val>
                                        </p:tav>
                                        <p:tav>
                                          <p:val>
                                            <p:strVal val="#ppt_w"/>
                                          </p:val>
                                        </p:tav>
                                      </p:tavLst>
                                    </p:anim>
                                    <p:anim calcmode="lin" valueType="num">
                                      <p:cBhvr additive="repl">
                                        <p:cTn id="16" dur="500" fill="hold"/>
                                        <p:tgtEl>
                                          <p:spTgt spid="54275"/>
                                        </p:tgtEl>
                                        <p:attrNameLst>
                                          <p:attrName>ppt_h</p:attrName>
                                        </p:attrNameLst>
                                      </p:cBhvr>
                                      <p:tavLst>
                                        <p:tav tm="100000">
                                          <p:val>
                                            <p:fltVal val="0"/>
                                          </p:val>
                                        </p:tav>
                                        <p:tav>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additive="repl">
                                        <p:cTn id="20" dur="1" fill="hold">
                                          <p:stCondLst>
                                            <p:cond delay="0"/>
                                          </p:stCondLst>
                                        </p:cTn>
                                        <p:tgtEl>
                                          <p:spTgt spid="54278"/>
                                        </p:tgtEl>
                                        <p:attrNameLst>
                                          <p:attrName>style.visibility</p:attrName>
                                        </p:attrNameLst>
                                      </p:cBhvr>
                                      <p:to>
                                        <p:strVal val="visible"/>
                                      </p:to>
                                    </p:set>
                                    <p:anim calcmode="lin" valueType="num">
                                      <p:cBhvr additive="repl">
                                        <p:cTn id="21" dur="500" fill="hold"/>
                                        <p:tgtEl>
                                          <p:spTgt spid="54278"/>
                                        </p:tgtEl>
                                        <p:attrNameLst>
                                          <p:attrName>ppt_w</p:attrName>
                                        </p:attrNameLst>
                                      </p:cBhvr>
                                      <p:tavLst>
                                        <p:tav tm="100000">
                                          <p:val>
                                            <p:fltVal val="0"/>
                                          </p:val>
                                        </p:tav>
                                        <p:tav>
                                          <p:val>
                                            <p:strVal val="#ppt_w"/>
                                          </p:val>
                                        </p:tav>
                                      </p:tavLst>
                                    </p:anim>
                                    <p:anim calcmode="lin" valueType="num">
                                      <p:cBhvr additive="repl">
                                        <p:cTn id="22" dur="500" fill="hold"/>
                                        <p:tgtEl>
                                          <p:spTgt spid="54278"/>
                                        </p:tgtEl>
                                        <p:attrNameLst>
                                          <p:attrName>ppt_h</p:attrName>
                                        </p:attrNameLst>
                                      </p:cBhvr>
                                      <p:tavLst>
                                        <p:tav tm="100000">
                                          <p:val>
                                            <p:fltVal val="0"/>
                                          </p:val>
                                        </p:tav>
                                        <p:tav>
                                          <p:val>
                                            <p:strVal val="#ppt_h"/>
                                          </p:val>
                                        </p:tav>
                                      </p:tavLst>
                                    </p:anim>
                                  </p:childTnLst>
                                </p:cTn>
                              </p:par>
                            </p:childTnLst>
                          </p:cTn>
                        </p:par>
                        <p:par>
                          <p:cTn id="23" fill="hold">
                            <p:stCondLst>
                              <p:cond delay="500"/>
                            </p:stCondLst>
                            <p:childTnLst>
                              <p:par>
                                <p:cTn id="24" presetID="17" presetClass="entr" presetSubtype="8" fill="hold" nodeType="afterEffect">
                                  <p:stCondLst>
                                    <p:cond delay="0"/>
                                  </p:stCondLst>
                                  <p:childTnLst>
                                    <p:set>
                                      <p:cBhvr additive="repl">
                                        <p:cTn id="25" dur="1" fill="hold">
                                          <p:stCondLst>
                                            <p:cond delay="0"/>
                                          </p:stCondLst>
                                        </p:cTn>
                                        <p:tgtEl>
                                          <p:spTgt spid="54279"/>
                                        </p:tgtEl>
                                        <p:attrNameLst>
                                          <p:attrName>style.visibility</p:attrName>
                                        </p:attrNameLst>
                                      </p:cBhvr>
                                      <p:to>
                                        <p:strVal val="visible"/>
                                      </p:to>
                                    </p:set>
                                    <p:anim calcmode="lin" valueType="num">
                                      <p:cBhvr additive="repl">
                                        <p:cTn id="26" dur="500" fill="hold"/>
                                        <p:tgtEl>
                                          <p:spTgt spid="54279"/>
                                        </p:tgtEl>
                                        <p:attrNameLst>
                                          <p:attrName>ppt_x</p:attrName>
                                        </p:attrNameLst>
                                      </p:cBhvr>
                                      <p:tavLst>
                                        <p:tav tm="100000">
                                          <p:val>
                                            <p:strVal val="#ppt_x-#ppt_w/2"/>
                                          </p:val>
                                        </p:tav>
                                        <p:tav>
                                          <p:val>
                                            <p:strVal val="#ppt_x"/>
                                          </p:val>
                                        </p:tav>
                                      </p:tavLst>
                                    </p:anim>
                                    <p:anim calcmode="lin" valueType="num">
                                      <p:cBhvr additive="repl">
                                        <p:cTn id="27" dur="500" fill="hold"/>
                                        <p:tgtEl>
                                          <p:spTgt spid="54279"/>
                                        </p:tgtEl>
                                        <p:attrNameLst>
                                          <p:attrName>ppt_y</p:attrName>
                                        </p:attrNameLst>
                                      </p:cBhvr>
                                      <p:tavLst>
                                        <p:tav tm="100000">
                                          <p:val>
                                            <p:strVal val="#ppt_y"/>
                                          </p:val>
                                        </p:tav>
                                        <p:tav>
                                          <p:val>
                                            <p:strVal val="#ppt_y"/>
                                          </p:val>
                                        </p:tav>
                                      </p:tavLst>
                                    </p:anim>
                                    <p:anim calcmode="lin" valueType="num">
                                      <p:cBhvr additive="repl">
                                        <p:cTn id="28" dur="500" fill="hold"/>
                                        <p:tgtEl>
                                          <p:spTgt spid="54279"/>
                                        </p:tgtEl>
                                        <p:attrNameLst>
                                          <p:attrName>ppt_w</p:attrName>
                                        </p:attrNameLst>
                                      </p:cBhvr>
                                      <p:tavLst>
                                        <p:tav tm="100000">
                                          <p:val>
                                            <p:fltVal val="0"/>
                                          </p:val>
                                        </p:tav>
                                        <p:tav>
                                          <p:val>
                                            <p:strVal val="#ppt_w"/>
                                          </p:val>
                                        </p:tav>
                                      </p:tavLst>
                                    </p:anim>
                                    <p:anim calcmode="lin" valueType="num">
                                      <p:cBhvr additive="repl">
                                        <p:cTn id="29" dur="500" fill="hold"/>
                                        <p:tgtEl>
                                          <p:spTgt spid="54279"/>
                                        </p:tgtEl>
                                        <p:attrNameLst>
                                          <p:attrName>ppt_h</p:attrName>
                                        </p:attrNameLst>
                                      </p:cBhvr>
                                      <p:tavLst>
                                        <p:tav tm="100000">
                                          <p:val>
                                            <p:strVal val="#ppt_h"/>
                                          </p:val>
                                        </p:tav>
                                        <p:tav>
                                          <p:val>
                                            <p:strVal val="#ppt_h"/>
                                          </p:val>
                                        </p:tav>
                                      </p:tavLst>
                                    </p:anim>
                                  </p:childTnLst>
                                </p:cTn>
                              </p:par>
                            </p:childTnLst>
                          </p:cTn>
                        </p:par>
                        <p:par>
                          <p:cTn id="30" fill="hold">
                            <p:stCondLst>
                              <p:cond delay="1000"/>
                            </p:stCondLst>
                            <p:childTnLst>
                              <p:par>
                                <p:cTn id="31" presetID="10" presetClass="entr" fill="hold" nodeType="afterEffect">
                                  <p:stCondLst>
                                    <p:cond delay="0"/>
                                  </p:stCondLst>
                                  <p:childTnLst>
                                    <p:set>
                                      <p:cBhvr additive="repl">
                                        <p:cTn id="32" dur="1" fill="hold">
                                          <p:stCondLst>
                                            <p:cond delay="0"/>
                                          </p:stCondLst>
                                        </p:cTn>
                                        <p:tgtEl>
                                          <p:spTgt spid="2"/>
                                        </p:tgtEl>
                                        <p:attrNameLst>
                                          <p:attrName>style.visibility</p:attrName>
                                        </p:attrNameLst>
                                      </p:cBhvr>
                                      <p:to>
                                        <p:strVal val="visible"/>
                                      </p:to>
                                    </p:set>
                                    <p:animEffect transition="in" filter="fade">
                                      <p:cBhvr additive="repl">
                                        <p:cTn id="33" dur="1000"/>
                                        <p:tgtEl>
                                          <p:spTgt spid="2"/>
                                        </p:tgtEl>
                                      </p:cBhvr>
                                    </p:animEffect>
                                  </p:childTnLst>
                                </p:cTn>
                              </p:par>
                            </p:childTnLst>
                          </p:cTn>
                        </p:par>
                        <p:par>
                          <p:cTn id="34" fill="hold">
                            <p:stCondLst>
                              <p:cond delay="2000"/>
                            </p:stCondLst>
                            <p:childTnLst>
                              <p:par>
                                <p:cTn id="35" presetID="10" presetClass="entr" fill="hold" nodeType="afterEffect">
                                  <p:stCondLst>
                                    <p:cond delay="0"/>
                                  </p:stCondLst>
                                  <p:childTnLst>
                                    <p:set>
                                      <p:cBhvr additive="repl">
                                        <p:cTn id="36" dur="1" fill="hold">
                                          <p:stCondLst>
                                            <p:cond delay="0"/>
                                          </p:stCondLst>
                                        </p:cTn>
                                        <p:tgtEl>
                                          <p:spTgt spid="54280"/>
                                        </p:tgtEl>
                                        <p:attrNameLst>
                                          <p:attrName>style.visibility</p:attrName>
                                        </p:attrNameLst>
                                      </p:cBhvr>
                                      <p:to>
                                        <p:strVal val="visible"/>
                                      </p:to>
                                    </p:set>
                                    <p:animEffect transition="in" filter="fade">
                                      <p:cBhvr additive="repl">
                                        <p:cTn id="37" dur="1000"/>
                                        <p:tgtEl>
                                          <p:spTgt spid="54280"/>
                                        </p:tgtEl>
                                      </p:cBhvr>
                                    </p:animEffect>
                                  </p:childTnLst>
                                </p:cTn>
                              </p:par>
                            </p:childTnLst>
                          </p:cTn>
                        </p:par>
                        <p:par>
                          <p:cTn id="38" fill="hold">
                            <p:stCondLst>
                              <p:cond delay="3000"/>
                            </p:stCondLst>
                            <p:childTnLst>
                              <p:par>
                                <p:cTn id="39" presetID="17" presetClass="entr" presetSubtype="1" fill="hold" grpId="0" nodeType="afterEffect">
                                  <p:stCondLst>
                                    <p:cond delay="0"/>
                                  </p:stCondLst>
                                  <p:childTnLst>
                                    <p:set>
                                      <p:cBhvr additive="repl">
                                        <p:cTn id="40" dur="1" fill="hold">
                                          <p:stCondLst>
                                            <p:cond delay="0"/>
                                          </p:stCondLst>
                                        </p:cTn>
                                        <p:tgtEl>
                                          <p:spTgt spid="54285"/>
                                        </p:tgtEl>
                                        <p:attrNameLst>
                                          <p:attrName>style.visibility</p:attrName>
                                        </p:attrNameLst>
                                      </p:cBhvr>
                                      <p:to>
                                        <p:strVal val="visible"/>
                                      </p:to>
                                    </p:set>
                                    <p:anim calcmode="lin" valueType="num">
                                      <p:cBhvr additive="repl">
                                        <p:cTn id="41" dur="500" fill="hold"/>
                                        <p:tgtEl>
                                          <p:spTgt spid="54285"/>
                                        </p:tgtEl>
                                        <p:attrNameLst>
                                          <p:attrName>ppt_x</p:attrName>
                                        </p:attrNameLst>
                                      </p:cBhvr>
                                      <p:tavLst>
                                        <p:tav tm="100000">
                                          <p:val>
                                            <p:strVal val="#ppt_x"/>
                                          </p:val>
                                        </p:tav>
                                        <p:tav>
                                          <p:val>
                                            <p:strVal val="#ppt_x"/>
                                          </p:val>
                                        </p:tav>
                                      </p:tavLst>
                                    </p:anim>
                                    <p:anim calcmode="lin" valueType="num">
                                      <p:cBhvr additive="repl">
                                        <p:cTn id="42" dur="500" fill="hold"/>
                                        <p:tgtEl>
                                          <p:spTgt spid="54285"/>
                                        </p:tgtEl>
                                        <p:attrNameLst>
                                          <p:attrName>ppt_y</p:attrName>
                                        </p:attrNameLst>
                                      </p:cBhvr>
                                      <p:tavLst>
                                        <p:tav tm="100000">
                                          <p:val>
                                            <p:strVal val="#ppt_y-#ppt_h/2"/>
                                          </p:val>
                                        </p:tav>
                                        <p:tav>
                                          <p:val>
                                            <p:strVal val="#ppt_y"/>
                                          </p:val>
                                        </p:tav>
                                      </p:tavLst>
                                    </p:anim>
                                    <p:anim calcmode="lin" valueType="num">
                                      <p:cBhvr additive="repl">
                                        <p:cTn id="43" dur="500" fill="hold"/>
                                        <p:tgtEl>
                                          <p:spTgt spid="54285"/>
                                        </p:tgtEl>
                                        <p:attrNameLst>
                                          <p:attrName>ppt_w</p:attrName>
                                        </p:attrNameLst>
                                      </p:cBhvr>
                                      <p:tavLst>
                                        <p:tav tm="100000">
                                          <p:val>
                                            <p:strVal val="#ppt_w"/>
                                          </p:val>
                                        </p:tav>
                                        <p:tav>
                                          <p:val>
                                            <p:strVal val="#ppt_w"/>
                                          </p:val>
                                        </p:tav>
                                      </p:tavLst>
                                    </p:anim>
                                    <p:anim calcmode="lin" valueType="num">
                                      <p:cBhvr additive="repl">
                                        <p:cTn id="44" dur="500" fill="hold"/>
                                        <p:tgtEl>
                                          <p:spTgt spid="54285"/>
                                        </p:tgtEl>
                                        <p:attrNameLst>
                                          <p:attrName>ppt_h</p:attrName>
                                        </p:attrNameLst>
                                      </p:cBhvr>
                                      <p:tavLst>
                                        <p:tav tm="100000">
                                          <p:val>
                                            <p:fltVal val="0"/>
                                          </p:val>
                                        </p:tav>
                                        <p:tav>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fill="hold" nodeType="clickEffect">
                                  <p:stCondLst>
                                    <p:cond delay="0"/>
                                  </p:stCondLst>
                                  <p:childTnLst>
                                    <p:set>
                                      <p:cBhvr additive="repl">
                                        <p:cTn id="48" dur="1" fill="hold">
                                          <p:stCondLst>
                                            <p:cond delay="0"/>
                                          </p:stCondLst>
                                        </p:cTn>
                                        <p:tgtEl>
                                          <p:spTgt spid="54286"/>
                                        </p:tgtEl>
                                        <p:attrNameLst>
                                          <p:attrName>style.visibility</p:attrName>
                                        </p:attrNameLst>
                                      </p:cBhvr>
                                      <p:to>
                                        <p:strVal val="visible"/>
                                      </p:to>
                                    </p:set>
                                    <p:animEffect transition="in" filter="fade">
                                      <p:cBhvr additive="repl">
                                        <p:cTn id="49" dur="1000"/>
                                        <p:tgtEl>
                                          <p:spTgt spid="54286"/>
                                        </p:tgtEl>
                                      </p:cBhvr>
                                    </p:animEffect>
                                  </p:childTnLst>
                                </p:cTn>
                              </p:par>
                            </p:childTnLst>
                          </p:cTn>
                        </p:par>
                        <p:par>
                          <p:cTn id="50" fill="hold">
                            <p:stCondLst>
                              <p:cond delay="1000"/>
                            </p:stCondLst>
                            <p:childTnLst>
                              <p:par>
                                <p:cTn id="51" presetID="10" presetClass="entr" fill="hold" nodeType="afterEffect">
                                  <p:stCondLst>
                                    <p:cond delay="0"/>
                                  </p:stCondLst>
                                  <p:childTnLst>
                                    <p:set>
                                      <p:cBhvr additive="repl">
                                        <p:cTn id="52" dur="1" fill="hold">
                                          <p:stCondLst>
                                            <p:cond delay="0"/>
                                          </p:stCondLst>
                                        </p:cTn>
                                        <p:tgtEl>
                                          <p:spTgt spid="54306"/>
                                        </p:tgtEl>
                                        <p:attrNameLst>
                                          <p:attrName>style.visibility</p:attrName>
                                        </p:attrNameLst>
                                      </p:cBhvr>
                                      <p:to>
                                        <p:strVal val="visible"/>
                                      </p:to>
                                    </p:set>
                                    <p:animEffect transition="in" filter="fade">
                                      <p:cBhvr additive="repl">
                                        <p:cTn id="53" dur="1000"/>
                                        <p:tgtEl>
                                          <p:spTgt spid="54306"/>
                                        </p:tgtEl>
                                      </p:cBhvr>
                                    </p:animEffect>
                                  </p:childTnLst>
                                </p:cTn>
                              </p:par>
                            </p:childTnLst>
                          </p:cTn>
                        </p:par>
                        <p:par>
                          <p:cTn id="54" fill="hold">
                            <p:stCondLst>
                              <p:cond delay="2000"/>
                            </p:stCondLst>
                            <p:childTnLst>
                              <p:par>
                                <p:cTn id="55" presetID="10" presetClass="entr" fill="hold" nodeType="afterEffect">
                                  <p:stCondLst>
                                    <p:cond delay="0"/>
                                  </p:stCondLst>
                                  <p:childTnLst>
                                    <p:set>
                                      <p:cBhvr additive="repl">
                                        <p:cTn id="56" dur="1" fill="hold">
                                          <p:stCondLst>
                                            <p:cond delay="0"/>
                                          </p:stCondLst>
                                        </p:cTn>
                                        <p:tgtEl>
                                          <p:spTgt spid="54307"/>
                                        </p:tgtEl>
                                        <p:attrNameLst>
                                          <p:attrName>style.visibility</p:attrName>
                                        </p:attrNameLst>
                                      </p:cBhvr>
                                      <p:to>
                                        <p:strVal val="visible"/>
                                      </p:to>
                                    </p:set>
                                    <p:animEffect transition="in" filter="fade">
                                      <p:cBhvr additive="repl">
                                        <p:cTn id="57" dur="1000"/>
                                        <p:tgtEl>
                                          <p:spTgt spid="54307"/>
                                        </p:tgtEl>
                                      </p:cBhvr>
                                    </p:animEffect>
                                  </p:childTnLst>
                                </p:cTn>
                              </p:par>
                            </p:childTnLst>
                          </p:cTn>
                        </p:par>
                        <p:par>
                          <p:cTn id="58" fill="hold">
                            <p:stCondLst>
                              <p:cond delay="3000"/>
                            </p:stCondLst>
                            <p:childTnLst>
                              <p:par>
                                <p:cTn id="59" presetID="10" presetClass="entr" fill="hold" nodeType="afterEffect">
                                  <p:stCondLst>
                                    <p:cond delay="0"/>
                                  </p:stCondLst>
                                  <p:childTnLst>
                                    <p:set>
                                      <p:cBhvr additive="repl">
                                        <p:cTn id="60" dur="1" fill="hold">
                                          <p:stCondLst>
                                            <p:cond delay="0"/>
                                          </p:stCondLst>
                                        </p:cTn>
                                        <p:tgtEl>
                                          <p:spTgt spid="54308"/>
                                        </p:tgtEl>
                                        <p:attrNameLst>
                                          <p:attrName>style.visibility</p:attrName>
                                        </p:attrNameLst>
                                      </p:cBhvr>
                                      <p:to>
                                        <p:strVal val="visible"/>
                                      </p:to>
                                    </p:set>
                                    <p:animEffect transition="in" filter="fade">
                                      <p:cBhvr additive="repl">
                                        <p:cTn id="61" dur="1000"/>
                                        <p:tgtEl>
                                          <p:spTgt spid="54308"/>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fill="hold" nodeType="clickEffect">
                                  <p:stCondLst>
                                    <p:cond delay="0"/>
                                  </p:stCondLst>
                                  <p:childTnLst>
                                    <p:set>
                                      <p:cBhvr additive="repl">
                                        <p:cTn id="65" dur="1" fill="hold">
                                          <p:stCondLst>
                                            <p:cond delay="0"/>
                                          </p:stCondLst>
                                        </p:cTn>
                                        <p:tgtEl>
                                          <p:spTgt spid="3"/>
                                        </p:tgtEl>
                                        <p:attrNameLst>
                                          <p:attrName>style.visibility</p:attrName>
                                        </p:attrNameLst>
                                      </p:cBhvr>
                                      <p:to>
                                        <p:strVal val="visible"/>
                                      </p:to>
                                    </p:set>
                                    <p:animEffect transition="in" filter="fade">
                                      <p:cBhvr additive="repl">
                                        <p:cTn id="66" dur="1000"/>
                                        <p:tgtEl>
                                          <p:spTgt spid="3"/>
                                        </p:tgtEl>
                                      </p:cBhvr>
                                    </p:animEffect>
                                    <p:anim calcmode="lin" valueType="num">
                                      <p:cBhvr additive="repl">
                                        <p:cTn id="67" dur="1000" fill="hold"/>
                                        <p:tgtEl>
                                          <p:spTgt spid="3"/>
                                        </p:tgtEl>
                                        <p:attrNameLst>
                                          <p:attrName>ppt_x</p:attrName>
                                        </p:attrNameLst>
                                      </p:cBhvr>
                                      <p:tavLst>
                                        <p:tav tm="100000">
                                          <p:val>
                                            <p:strVal val="#ppt_x"/>
                                          </p:val>
                                        </p:tav>
                                        <p:tav>
                                          <p:val>
                                            <p:strVal val="#ppt_x"/>
                                          </p:val>
                                        </p:tav>
                                      </p:tavLst>
                                    </p:anim>
                                    <p:anim calcmode="lin" valueType="num">
                                      <p:cBhvr additive="repl">
                                        <p:cTn id="68" dur="1000" fill="hold"/>
                                        <p:tgtEl>
                                          <p:spTgt spid="3"/>
                                        </p:tgtEl>
                                        <p:attrNameLst>
                                          <p:attrName>ppt_y</p:attrName>
                                        </p:attrNameLst>
                                      </p:cBhvr>
                                      <p:tavLst>
                                        <p:tav tm="100000">
                                          <p:val>
                                            <p:strVal val="#ppt_y-.1"/>
                                          </p:val>
                                        </p:tav>
                                        <p:tav>
                                          <p:val>
                                            <p:strVal val="#ppt_y"/>
                                          </p:val>
                                        </p:tav>
                                      </p:tavLst>
                                    </p:anim>
                                  </p:childTnLst>
                                </p:cTn>
                              </p:par>
                            </p:childTnLst>
                          </p:cTn>
                        </p:par>
                        <p:par>
                          <p:cTn id="69" fill="hold">
                            <p:stCondLst>
                              <p:cond delay="1000"/>
                            </p:stCondLst>
                            <p:childTnLst>
                              <p:par>
                                <p:cTn id="70" presetID="23" presetClass="entr" presetSubtype="16" fill="hold" grpId="0" nodeType="afterEffect">
                                  <p:stCondLst>
                                    <p:cond delay="0"/>
                                  </p:stCondLst>
                                  <p:childTnLst>
                                    <p:set>
                                      <p:cBhvr additive="repl">
                                        <p:cTn id="71" dur="1" fill="hold">
                                          <p:stCondLst>
                                            <p:cond delay="0"/>
                                          </p:stCondLst>
                                        </p:cTn>
                                        <p:tgtEl>
                                          <p:spTgt spid="54290"/>
                                        </p:tgtEl>
                                        <p:attrNameLst>
                                          <p:attrName>style.visibility</p:attrName>
                                        </p:attrNameLst>
                                      </p:cBhvr>
                                      <p:to>
                                        <p:strVal val="visible"/>
                                      </p:to>
                                    </p:set>
                                    <p:anim calcmode="lin" valueType="num">
                                      <p:cBhvr additive="repl">
                                        <p:cTn id="72" dur="500" fill="hold"/>
                                        <p:tgtEl>
                                          <p:spTgt spid="54290"/>
                                        </p:tgtEl>
                                        <p:attrNameLst>
                                          <p:attrName>ppt_w</p:attrName>
                                        </p:attrNameLst>
                                      </p:cBhvr>
                                      <p:tavLst>
                                        <p:tav tm="100000">
                                          <p:val>
                                            <p:fltVal val="0"/>
                                          </p:val>
                                        </p:tav>
                                        <p:tav>
                                          <p:val>
                                            <p:strVal val="#ppt_w"/>
                                          </p:val>
                                        </p:tav>
                                      </p:tavLst>
                                    </p:anim>
                                    <p:anim calcmode="lin" valueType="num">
                                      <p:cBhvr additive="repl">
                                        <p:cTn id="73" dur="500" fill="hold"/>
                                        <p:tgtEl>
                                          <p:spTgt spid="54290"/>
                                        </p:tgtEl>
                                        <p:attrNameLst>
                                          <p:attrName>ppt_h</p:attrName>
                                        </p:attrNameLst>
                                      </p:cBhvr>
                                      <p:tavLst>
                                        <p:tav tm="100000">
                                          <p:val>
                                            <p:fltVal val="0"/>
                                          </p:val>
                                        </p:tav>
                                        <p:tav>
                                          <p:val>
                                            <p:strVal val="#ppt_h"/>
                                          </p:val>
                                        </p:tav>
                                      </p:tavLst>
                                    </p:anim>
                                  </p:childTnLst>
                                </p:cTn>
                              </p:par>
                            </p:childTnLst>
                          </p:cTn>
                        </p:par>
                        <p:par>
                          <p:cTn id="74" fill="hold">
                            <p:stCondLst>
                              <p:cond delay="1500"/>
                            </p:stCondLst>
                            <p:childTnLst>
                              <p:par>
                                <p:cTn id="75" presetID="17" presetClass="entr" presetSubtype="8" fill="hold" nodeType="afterEffect">
                                  <p:stCondLst>
                                    <p:cond delay="0"/>
                                  </p:stCondLst>
                                  <p:childTnLst>
                                    <p:set>
                                      <p:cBhvr additive="repl">
                                        <p:cTn id="76" dur="1" fill="hold">
                                          <p:stCondLst>
                                            <p:cond delay="0"/>
                                          </p:stCondLst>
                                        </p:cTn>
                                        <p:tgtEl>
                                          <p:spTgt spid="54274"/>
                                        </p:tgtEl>
                                        <p:attrNameLst>
                                          <p:attrName>style.visibility</p:attrName>
                                        </p:attrNameLst>
                                      </p:cBhvr>
                                      <p:to>
                                        <p:strVal val="visible"/>
                                      </p:to>
                                    </p:set>
                                    <p:anim calcmode="lin" valueType="num">
                                      <p:cBhvr additive="repl">
                                        <p:cTn id="77" dur="500" fill="hold"/>
                                        <p:tgtEl>
                                          <p:spTgt spid="54274"/>
                                        </p:tgtEl>
                                        <p:attrNameLst>
                                          <p:attrName>ppt_x</p:attrName>
                                        </p:attrNameLst>
                                      </p:cBhvr>
                                      <p:tavLst>
                                        <p:tav tm="100000">
                                          <p:val>
                                            <p:strVal val="#ppt_x-#ppt_w/2"/>
                                          </p:val>
                                        </p:tav>
                                        <p:tav>
                                          <p:val>
                                            <p:strVal val="#ppt_x"/>
                                          </p:val>
                                        </p:tav>
                                      </p:tavLst>
                                    </p:anim>
                                    <p:anim calcmode="lin" valueType="num">
                                      <p:cBhvr additive="repl">
                                        <p:cTn id="78" dur="500" fill="hold"/>
                                        <p:tgtEl>
                                          <p:spTgt spid="54274"/>
                                        </p:tgtEl>
                                        <p:attrNameLst>
                                          <p:attrName>ppt_y</p:attrName>
                                        </p:attrNameLst>
                                      </p:cBhvr>
                                      <p:tavLst>
                                        <p:tav tm="100000">
                                          <p:val>
                                            <p:strVal val="#ppt_y"/>
                                          </p:val>
                                        </p:tav>
                                        <p:tav>
                                          <p:val>
                                            <p:strVal val="#ppt_y"/>
                                          </p:val>
                                        </p:tav>
                                      </p:tavLst>
                                    </p:anim>
                                    <p:anim calcmode="lin" valueType="num">
                                      <p:cBhvr additive="repl">
                                        <p:cTn id="79" dur="500" fill="hold"/>
                                        <p:tgtEl>
                                          <p:spTgt spid="54274"/>
                                        </p:tgtEl>
                                        <p:attrNameLst>
                                          <p:attrName>ppt_w</p:attrName>
                                        </p:attrNameLst>
                                      </p:cBhvr>
                                      <p:tavLst>
                                        <p:tav tm="100000">
                                          <p:val>
                                            <p:fltVal val="0"/>
                                          </p:val>
                                        </p:tav>
                                        <p:tav>
                                          <p:val>
                                            <p:strVal val="#ppt_w"/>
                                          </p:val>
                                        </p:tav>
                                      </p:tavLst>
                                    </p:anim>
                                    <p:anim calcmode="lin" valueType="num">
                                      <p:cBhvr additive="repl">
                                        <p:cTn id="80" dur="500" fill="hold"/>
                                        <p:tgtEl>
                                          <p:spTgt spid="54274"/>
                                        </p:tgtEl>
                                        <p:attrNameLst>
                                          <p:attrName>ppt_h</p:attrName>
                                        </p:attrNameLst>
                                      </p:cBhvr>
                                      <p:tavLst>
                                        <p:tav tm="100000">
                                          <p:val>
                                            <p:strVal val="#ppt_h"/>
                                          </p:val>
                                        </p:tav>
                                        <p:tav>
                                          <p:val>
                                            <p:strVal val="#ppt_h"/>
                                          </p:val>
                                        </p:tav>
                                      </p:tavLst>
                                    </p:anim>
                                  </p:childTnLst>
                                </p:cTn>
                              </p:par>
                            </p:childTnLst>
                          </p:cTn>
                        </p:par>
                        <p:par>
                          <p:cTn id="81" fill="hold">
                            <p:stCondLst>
                              <p:cond delay="2000"/>
                            </p:stCondLst>
                            <p:childTnLst>
                              <p:par>
                                <p:cTn id="82" presetID="23" presetClass="entr" presetSubtype="16" fill="hold" grpId="0" nodeType="afterEffect">
                                  <p:stCondLst>
                                    <p:cond delay="0"/>
                                  </p:stCondLst>
                                  <p:childTnLst>
                                    <p:set>
                                      <p:cBhvr additive="repl">
                                        <p:cTn id="83" dur="1" fill="hold">
                                          <p:stCondLst>
                                            <p:cond delay="0"/>
                                          </p:stCondLst>
                                        </p:cTn>
                                        <p:tgtEl>
                                          <p:spTgt spid="54292"/>
                                        </p:tgtEl>
                                        <p:attrNameLst>
                                          <p:attrName>style.visibility</p:attrName>
                                        </p:attrNameLst>
                                      </p:cBhvr>
                                      <p:to>
                                        <p:strVal val="visible"/>
                                      </p:to>
                                    </p:set>
                                    <p:anim calcmode="lin" valueType="num">
                                      <p:cBhvr additive="repl">
                                        <p:cTn id="84" dur="500" fill="hold"/>
                                        <p:tgtEl>
                                          <p:spTgt spid="54292"/>
                                        </p:tgtEl>
                                        <p:attrNameLst>
                                          <p:attrName>ppt_w</p:attrName>
                                        </p:attrNameLst>
                                      </p:cBhvr>
                                      <p:tavLst>
                                        <p:tav tm="100000">
                                          <p:val>
                                            <p:fltVal val="0"/>
                                          </p:val>
                                        </p:tav>
                                        <p:tav>
                                          <p:val>
                                            <p:strVal val="#ppt_w"/>
                                          </p:val>
                                        </p:tav>
                                      </p:tavLst>
                                    </p:anim>
                                    <p:anim calcmode="lin" valueType="num">
                                      <p:cBhvr additive="repl">
                                        <p:cTn id="85" dur="500" fill="hold"/>
                                        <p:tgtEl>
                                          <p:spTgt spid="54292"/>
                                        </p:tgtEl>
                                        <p:attrNameLst>
                                          <p:attrName>ppt_h</p:attrName>
                                        </p:attrNameLst>
                                      </p:cBhvr>
                                      <p:tavLst>
                                        <p:tav tm="100000">
                                          <p:val>
                                            <p:fltVal val="0"/>
                                          </p:val>
                                        </p:tav>
                                        <p:tav>
                                          <p:val>
                                            <p:strVal val="#ppt_h"/>
                                          </p:val>
                                        </p:tav>
                                      </p:tavLst>
                                    </p:anim>
                                  </p:childTnLst>
                                </p:cTn>
                              </p:par>
                            </p:childTnLst>
                          </p:cTn>
                        </p:par>
                        <p:par>
                          <p:cTn id="86" fill="hold">
                            <p:stCondLst>
                              <p:cond delay="2500"/>
                            </p:stCondLst>
                            <p:childTnLst>
                              <p:par>
                                <p:cTn id="87" presetID="17" presetClass="entr" presetSubtype="8" fill="hold" nodeType="afterEffect">
                                  <p:stCondLst>
                                    <p:cond delay="0"/>
                                  </p:stCondLst>
                                  <p:childTnLst>
                                    <p:set>
                                      <p:cBhvr additive="repl">
                                        <p:cTn id="88" dur="1" fill="hold">
                                          <p:stCondLst>
                                            <p:cond delay="0"/>
                                          </p:stCondLst>
                                        </p:cTn>
                                        <p:tgtEl>
                                          <p:spTgt spid="54291"/>
                                        </p:tgtEl>
                                        <p:attrNameLst>
                                          <p:attrName>style.visibility</p:attrName>
                                        </p:attrNameLst>
                                      </p:cBhvr>
                                      <p:to>
                                        <p:strVal val="visible"/>
                                      </p:to>
                                    </p:set>
                                    <p:anim calcmode="lin" valueType="num">
                                      <p:cBhvr additive="repl">
                                        <p:cTn id="89" dur="500" fill="hold"/>
                                        <p:tgtEl>
                                          <p:spTgt spid="54291"/>
                                        </p:tgtEl>
                                        <p:attrNameLst>
                                          <p:attrName>ppt_x</p:attrName>
                                        </p:attrNameLst>
                                      </p:cBhvr>
                                      <p:tavLst>
                                        <p:tav tm="100000">
                                          <p:val>
                                            <p:strVal val="#ppt_x-#ppt_w/2"/>
                                          </p:val>
                                        </p:tav>
                                        <p:tav>
                                          <p:val>
                                            <p:strVal val="#ppt_x"/>
                                          </p:val>
                                        </p:tav>
                                      </p:tavLst>
                                    </p:anim>
                                    <p:anim calcmode="lin" valueType="num">
                                      <p:cBhvr additive="repl">
                                        <p:cTn id="90" dur="500" fill="hold"/>
                                        <p:tgtEl>
                                          <p:spTgt spid="54291"/>
                                        </p:tgtEl>
                                        <p:attrNameLst>
                                          <p:attrName>ppt_y</p:attrName>
                                        </p:attrNameLst>
                                      </p:cBhvr>
                                      <p:tavLst>
                                        <p:tav tm="100000">
                                          <p:val>
                                            <p:strVal val="#ppt_y"/>
                                          </p:val>
                                        </p:tav>
                                        <p:tav>
                                          <p:val>
                                            <p:strVal val="#ppt_y"/>
                                          </p:val>
                                        </p:tav>
                                      </p:tavLst>
                                    </p:anim>
                                    <p:anim calcmode="lin" valueType="num">
                                      <p:cBhvr additive="repl">
                                        <p:cTn id="91" dur="500" fill="hold"/>
                                        <p:tgtEl>
                                          <p:spTgt spid="54291"/>
                                        </p:tgtEl>
                                        <p:attrNameLst>
                                          <p:attrName>ppt_w</p:attrName>
                                        </p:attrNameLst>
                                      </p:cBhvr>
                                      <p:tavLst>
                                        <p:tav tm="100000">
                                          <p:val>
                                            <p:fltVal val="0"/>
                                          </p:val>
                                        </p:tav>
                                        <p:tav>
                                          <p:val>
                                            <p:strVal val="#ppt_w"/>
                                          </p:val>
                                        </p:tav>
                                      </p:tavLst>
                                    </p:anim>
                                    <p:anim calcmode="lin" valueType="num">
                                      <p:cBhvr additive="repl">
                                        <p:cTn id="92" dur="500" fill="hold"/>
                                        <p:tgtEl>
                                          <p:spTgt spid="54291"/>
                                        </p:tgtEl>
                                        <p:attrNameLst>
                                          <p:attrName>ppt_h</p:attrName>
                                        </p:attrNameLst>
                                      </p:cBhvr>
                                      <p:tavLst>
                                        <p:tav tm="100000">
                                          <p:val>
                                            <p:strVal val="#ppt_h"/>
                                          </p:val>
                                        </p:tav>
                                        <p:tav>
                                          <p:val>
                                            <p:strVal val="#ppt_h"/>
                                          </p:val>
                                        </p:tav>
                                      </p:tavLst>
                                    </p:anim>
                                  </p:childTnLst>
                                </p:cTn>
                              </p:par>
                            </p:childTnLst>
                          </p:cTn>
                        </p:par>
                        <p:par>
                          <p:cTn id="93" fill="hold">
                            <p:stCondLst>
                              <p:cond delay="3000"/>
                            </p:stCondLst>
                            <p:childTnLst>
                              <p:par>
                                <p:cTn id="94" presetID="23" presetClass="entr" presetSubtype="16" fill="hold" grpId="0" nodeType="afterEffect">
                                  <p:stCondLst>
                                    <p:cond delay="0"/>
                                  </p:stCondLst>
                                  <p:childTnLst>
                                    <p:set>
                                      <p:cBhvr additive="repl">
                                        <p:cTn id="95" dur="1" fill="hold">
                                          <p:stCondLst>
                                            <p:cond delay="0"/>
                                          </p:stCondLst>
                                        </p:cTn>
                                        <p:tgtEl>
                                          <p:spTgt spid="54294"/>
                                        </p:tgtEl>
                                        <p:attrNameLst>
                                          <p:attrName>style.visibility</p:attrName>
                                        </p:attrNameLst>
                                      </p:cBhvr>
                                      <p:to>
                                        <p:strVal val="visible"/>
                                      </p:to>
                                    </p:set>
                                    <p:anim calcmode="lin" valueType="num">
                                      <p:cBhvr additive="repl">
                                        <p:cTn id="96" dur="500" fill="hold"/>
                                        <p:tgtEl>
                                          <p:spTgt spid="54294"/>
                                        </p:tgtEl>
                                        <p:attrNameLst>
                                          <p:attrName>ppt_w</p:attrName>
                                        </p:attrNameLst>
                                      </p:cBhvr>
                                      <p:tavLst>
                                        <p:tav tm="100000">
                                          <p:val>
                                            <p:fltVal val="0"/>
                                          </p:val>
                                        </p:tav>
                                        <p:tav>
                                          <p:val>
                                            <p:strVal val="#ppt_w"/>
                                          </p:val>
                                        </p:tav>
                                      </p:tavLst>
                                    </p:anim>
                                    <p:anim calcmode="lin" valueType="num">
                                      <p:cBhvr additive="repl">
                                        <p:cTn id="97" dur="500" fill="hold"/>
                                        <p:tgtEl>
                                          <p:spTgt spid="54294"/>
                                        </p:tgtEl>
                                        <p:attrNameLst>
                                          <p:attrName>ppt_h</p:attrName>
                                        </p:attrNameLst>
                                      </p:cBhvr>
                                      <p:tavLst>
                                        <p:tav tm="100000">
                                          <p:val>
                                            <p:fltVal val="0"/>
                                          </p:val>
                                        </p:tav>
                                        <p:tav>
                                          <p:val>
                                            <p:strVal val="#ppt_h"/>
                                          </p:val>
                                        </p:tav>
                                      </p:tavLst>
                                    </p:anim>
                                  </p:childTnLst>
                                </p:cTn>
                              </p:par>
                            </p:childTnLst>
                          </p:cTn>
                        </p:par>
                        <p:par>
                          <p:cTn id="98" fill="hold">
                            <p:stCondLst>
                              <p:cond delay="3500"/>
                            </p:stCondLst>
                            <p:childTnLst>
                              <p:par>
                                <p:cTn id="99" presetID="17" presetClass="entr" presetSubtype="8" fill="hold" nodeType="afterEffect">
                                  <p:stCondLst>
                                    <p:cond delay="0"/>
                                  </p:stCondLst>
                                  <p:childTnLst>
                                    <p:set>
                                      <p:cBhvr additive="repl">
                                        <p:cTn id="100" dur="1" fill="hold">
                                          <p:stCondLst>
                                            <p:cond delay="0"/>
                                          </p:stCondLst>
                                        </p:cTn>
                                        <p:tgtEl>
                                          <p:spTgt spid="54293"/>
                                        </p:tgtEl>
                                        <p:attrNameLst>
                                          <p:attrName>style.visibility</p:attrName>
                                        </p:attrNameLst>
                                      </p:cBhvr>
                                      <p:to>
                                        <p:strVal val="visible"/>
                                      </p:to>
                                    </p:set>
                                    <p:anim calcmode="lin" valueType="num">
                                      <p:cBhvr additive="repl">
                                        <p:cTn id="101" dur="500" fill="hold"/>
                                        <p:tgtEl>
                                          <p:spTgt spid="54293"/>
                                        </p:tgtEl>
                                        <p:attrNameLst>
                                          <p:attrName>ppt_x</p:attrName>
                                        </p:attrNameLst>
                                      </p:cBhvr>
                                      <p:tavLst>
                                        <p:tav tm="100000">
                                          <p:val>
                                            <p:strVal val="#ppt_x-#ppt_w/2"/>
                                          </p:val>
                                        </p:tav>
                                        <p:tav>
                                          <p:val>
                                            <p:strVal val="#ppt_x"/>
                                          </p:val>
                                        </p:tav>
                                      </p:tavLst>
                                    </p:anim>
                                    <p:anim calcmode="lin" valueType="num">
                                      <p:cBhvr additive="repl">
                                        <p:cTn id="102" dur="500" fill="hold"/>
                                        <p:tgtEl>
                                          <p:spTgt spid="54293"/>
                                        </p:tgtEl>
                                        <p:attrNameLst>
                                          <p:attrName>ppt_y</p:attrName>
                                        </p:attrNameLst>
                                      </p:cBhvr>
                                      <p:tavLst>
                                        <p:tav tm="100000">
                                          <p:val>
                                            <p:strVal val="#ppt_y"/>
                                          </p:val>
                                        </p:tav>
                                        <p:tav>
                                          <p:val>
                                            <p:strVal val="#ppt_y"/>
                                          </p:val>
                                        </p:tav>
                                      </p:tavLst>
                                    </p:anim>
                                    <p:anim calcmode="lin" valueType="num">
                                      <p:cBhvr additive="repl">
                                        <p:cTn id="103" dur="500" fill="hold"/>
                                        <p:tgtEl>
                                          <p:spTgt spid="54293"/>
                                        </p:tgtEl>
                                        <p:attrNameLst>
                                          <p:attrName>ppt_w</p:attrName>
                                        </p:attrNameLst>
                                      </p:cBhvr>
                                      <p:tavLst>
                                        <p:tav tm="100000">
                                          <p:val>
                                            <p:fltVal val="0"/>
                                          </p:val>
                                        </p:tav>
                                        <p:tav>
                                          <p:val>
                                            <p:strVal val="#ppt_w"/>
                                          </p:val>
                                        </p:tav>
                                      </p:tavLst>
                                    </p:anim>
                                    <p:anim calcmode="lin" valueType="num">
                                      <p:cBhvr additive="repl">
                                        <p:cTn id="104" dur="500" fill="hold"/>
                                        <p:tgtEl>
                                          <p:spTgt spid="54293"/>
                                        </p:tgtEl>
                                        <p:attrNameLst>
                                          <p:attrName>ppt_h</p:attrName>
                                        </p:attrNameLst>
                                      </p:cBhvr>
                                      <p:tavLst>
                                        <p:tav tm="100000">
                                          <p:val>
                                            <p:strVal val="#ppt_h"/>
                                          </p:val>
                                        </p:tav>
                                        <p:tav>
                                          <p:val>
                                            <p:strVal val="#ppt_h"/>
                                          </p:val>
                                        </p:tav>
                                      </p:tavLst>
                                    </p:anim>
                                  </p:childTnLst>
                                </p:cTn>
                              </p:par>
                            </p:childTnLst>
                          </p:cTn>
                        </p:par>
                        <p:par>
                          <p:cTn id="105" fill="hold">
                            <p:stCondLst>
                              <p:cond delay="4000"/>
                            </p:stCondLst>
                            <p:childTnLst>
                              <p:par>
                                <p:cTn id="106" presetID="17" presetClass="entr" presetSubtype="1" fill="hold" grpId="0" nodeType="afterEffect">
                                  <p:stCondLst>
                                    <p:cond delay="0"/>
                                  </p:stCondLst>
                                  <p:childTnLst>
                                    <p:set>
                                      <p:cBhvr additive="repl">
                                        <p:cTn id="107" dur="1" fill="hold">
                                          <p:stCondLst>
                                            <p:cond delay="0"/>
                                          </p:stCondLst>
                                        </p:cTn>
                                        <p:tgtEl>
                                          <p:spTgt spid="54296"/>
                                        </p:tgtEl>
                                        <p:attrNameLst>
                                          <p:attrName>style.visibility</p:attrName>
                                        </p:attrNameLst>
                                      </p:cBhvr>
                                      <p:to>
                                        <p:strVal val="visible"/>
                                      </p:to>
                                    </p:set>
                                    <p:anim calcmode="lin" valueType="num">
                                      <p:cBhvr additive="repl">
                                        <p:cTn id="108" dur="500" fill="hold"/>
                                        <p:tgtEl>
                                          <p:spTgt spid="54296"/>
                                        </p:tgtEl>
                                        <p:attrNameLst>
                                          <p:attrName>ppt_x</p:attrName>
                                        </p:attrNameLst>
                                      </p:cBhvr>
                                      <p:tavLst>
                                        <p:tav tm="100000">
                                          <p:val>
                                            <p:strVal val="#ppt_x"/>
                                          </p:val>
                                        </p:tav>
                                        <p:tav>
                                          <p:val>
                                            <p:strVal val="#ppt_x"/>
                                          </p:val>
                                        </p:tav>
                                      </p:tavLst>
                                    </p:anim>
                                    <p:anim calcmode="lin" valueType="num">
                                      <p:cBhvr additive="repl">
                                        <p:cTn id="109" dur="500" fill="hold"/>
                                        <p:tgtEl>
                                          <p:spTgt spid="54296"/>
                                        </p:tgtEl>
                                        <p:attrNameLst>
                                          <p:attrName>ppt_y</p:attrName>
                                        </p:attrNameLst>
                                      </p:cBhvr>
                                      <p:tavLst>
                                        <p:tav tm="100000">
                                          <p:val>
                                            <p:strVal val="#ppt_y-#ppt_h/2"/>
                                          </p:val>
                                        </p:tav>
                                        <p:tav>
                                          <p:val>
                                            <p:strVal val="#ppt_y"/>
                                          </p:val>
                                        </p:tav>
                                      </p:tavLst>
                                    </p:anim>
                                    <p:anim calcmode="lin" valueType="num">
                                      <p:cBhvr additive="repl">
                                        <p:cTn id="110" dur="500" fill="hold"/>
                                        <p:tgtEl>
                                          <p:spTgt spid="54296"/>
                                        </p:tgtEl>
                                        <p:attrNameLst>
                                          <p:attrName>ppt_w</p:attrName>
                                        </p:attrNameLst>
                                      </p:cBhvr>
                                      <p:tavLst>
                                        <p:tav tm="100000">
                                          <p:val>
                                            <p:strVal val="#ppt_w"/>
                                          </p:val>
                                        </p:tav>
                                        <p:tav>
                                          <p:val>
                                            <p:strVal val="#ppt_w"/>
                                          </p:val>
                                        </p:tav>
                                      </p:tavLst>
                                    </p:anim>
                                    <p:anim calcmode="lin" valueType="num">
                                      <p:cBhvr additive="repl">
                                        <p:cTn id="111" dur="500" fill="hold"/>
                                        <p:tgtEl>
                                          <p:spTgt spid="54296"/>
                                        </p:tgtEl>
                                        <p:attrNameLst>
                                          <p:attrName>ppt_h</p:attrName>
                                        </p:attrNameLst>
                                      </p:cBhvr>
                                      <p:tavLst>
                                        <p:tav tm="100000">
                                          <p:val>
                                            <p:fltVal val="0"/>
                                          </p:val>
                                        </p:tav>
                                        <p:tav>
                                          <p:val>
                                            <p:strVal val="#ppt_h"/>
                                          </p:val>
                                        </p:tav>
                                      </p:tavLst>
                                    </p:anim>
                                  </p:childTnLst>
                                </p:cTn>
                              </p:par>
                            </p:childTnLst>
                          </p:cTn>
                        </p:par>
                        <p:par>
                          <p:cTn id="112" fill="hold">
                            <p:stCondLst>
                              <p:cond delay="4500"/>
                            </p:stCondLst>
                            <p:childTnLst>
                              <p:par>
                                <p:cTn id="113" presetID="10" presetClass="entr" fill="hold" nodeType="afterEffect">
                                  <p:stCondLst>
                                    <p:cond delay="0"/>
                                  </p:stCondLst>
                                  <p:childTnLst>
                                    <p:set>
                                      <p:cBhvr additive="repl">
                                        <p:cTn id="114" dur="1" fill="hold">
                                          <p:stCondLst>
                                            <p:cond delay="0"/>
                                          </p:stCondLst>
                                        </p:cTn>
                                        <p:tgtEl>
                                          <p:spTgt spid="54295"/>
                                        </p:tgtEl>
                                        <p:attrNameLst>
                                          <p:attrName>style.visibility</p:attrName>
                                        </p:attrNameLst>
                                      </p:cBhvr>
                                      <p:to>
                                        <p:strVal val="visible"/>
                                      </p:to>
                                    </p:set>
                                    <p:animEffect transition="in" filter="fade">
                                      <p:cBhvr additive="repl">
                                        <p:cTn id="115" dur="1000"/>
                                        <p:tgtEl>
                                          <p:spTgt spid="54295"/>
                                        </p:tgtEl>
                                      </p:cBhvr>
                                    </p:animEffect>
                                  </p:childTnLst>
                                </p:cTn>
                              </p:par>
                            </p:childTnLst>
                          </p:cTn>
                        </p:par>
                      </p:childTnLst>
                    </p:cTn>
                  </p:par>
                  <p:par>
                    <p:cTn id="116" fill="hold">
                      <p:stCondLst>
                        <p:cond delay="indefinite"/>
                      </p:stCondLst>
                      <p:childTnLst>
                        <p:par>
                          <p:cTn id="117" fill="hold">
                            <p:stCondLst>
                              <p:cond delay="0"/>
                            </p:stCondLst>
                            <p:childTnLst>
                              <p:par>
                                <p:cTn id="118" presetID="17" presetClass="entr" presetSubtype="10" fill="hold" grpId="0" nodeType="clickEffect">
                                  <p:stCondLst>
                                    <p:cond delay="0"/>
                                  </p:stCondLst>
                                  <p:childTnLst>
                                    <p:set>
                                      <p:cBhvr additive="repl">
                                        <p:cTn id="119" dur="1" fill="hold">
                                          <p:stCondLst>
                                            <p:cond delay="0"/>
                                          </p:stCondLst>
                                        </p:cTn>
                                        <p:tgtEl>
                                          <p:spTgt spid="54298"/>
                                        </p:tgtEl>
                                        <p:attrNameLst>
                                          <p:attrName>style.visibility</p:attrName>
                                        </p:attrNameLst>
                                      </p:cBhvr>
                                      <p:to>
                                        <p:strVal val="visible"/>
                                      </p:to>
                                    </p:set>
                                    <p:anim calcmode="lin" valueType="num">
                                      <p:cBhvr additive="repl">
                                        <p:cTn id="120" dur="500" fill="hold"/>
                                        <p:tgtEl>
                                          <p:spTgt spid="54298"/>
                                        </p:tgtEl>
                                        <p:attrNameLst>
                                          <p:attrName>ppt_w</p:attrName>
                                        </p:attrNameLst>
                                      </p:cBhvr>
                                      <p:tavLst>
                                        <p:tav tm="100000">
                                          <p:val>
                                            <p:fltVal val="0"/>
                                          </p:val>
                                        </p:tav>
                                        <p:tav>
                                          <p:val>
                                            <p:strVal val="#ppt_w"/>
                                          </p:val>
                                        </p:tav>
                                      </p:tavLst>
                                    </p:anim>
                                    <p:anim calcmode="lin" valueType="num">
                                      <p:cBhvr additive="repl">
                                        <p:cTn id="121" dur="500" fill="hold"/>
                                        <p:tgtEl>
                                          <p:spTgt spid="54298"/>
                                        </p:tgtEl>
                                        <p:attrNameLst>
                                          <p:attrName>ppt_h</p:attrName>
                                        </p:attrNameLst>
                                      </p:cBhvr>
                                      <p:tavLst>
                                        <p:tav tm="100000">
                                          <p:val>
                                            <p:strVal val="#ppt_h"/>
                                          </p:val>
                                        </p:tav>
                                        <p:tav>
                                          <p:val>
                                            <p:strVal val="#ppt_h"/>
                                          </p:val>
                                        </p:tav>
                                      </p:tavLst>
                                    </p:anim>
                                  </p:childTnLst>
                                </p:cTn>
                              </p:par>
                            </p:childTnLst>
                          </p:cTn>
                        </p:par>
                        <p:par>
                          <p:cTn id="122" fill="hold">
                            <p:stCondLst>
                              <p:cond delay="500"/>
                            </p:stCondLst>
                            <p:childTnLst>
                              <p:par>
                                <p:cTn id="123" presetID="17" presetClass="entr" presetSubtype="8" fill="hold" nodeType="afterEffect">
                                  <p:stCondLst>
                                    <p:cond delay="0"/>
                                  </p:stCondLst>
                                  <p:childTnLst>
                                    <p:set>
                                      <p:cBhvr additive="repl">
                                        <p:cTn id="124" dur="1" fill="hold">
                                          <p:stCondLst>
                                            <p:cond delay="0"/>
                                          </p:stCondLst>
                                        </p:cTn>
                                        <p:tgtEl>
                                          <p:spTgt spid="54297"/>
                                        </p:tgtEl>
                                        <p:attrNameLst>
                                          <p:attrName>style.visibility</p:attrName>
                                        </p:attrNameLst>
                                      </p:cBhvr>
                                      <p:to>
                                        <p:strVal val="visible"/>
                                      </p:to>
                                    </p:set>
                                    <p:anim calcmode="lin" valueType="num">
                                      <p:cBhvr additive="repl">
                                        <p:cTn id="125" dur="500" fill="hold"/>
                                        <p:tgtEl>
                                          <p:spTgt spid="54297"/>
                                        </p:tgtEl>
                                        <p:attrNameLst>
                                          <p:attrName>ppt_x</p:attrName>
                                        </p:attrNameLst>
                                      </p:cBhvr>
                                      <p:tavLst>
                                        <p:tav tm="100000">
                                          <p:val>
                                            <p:strVal val="#ppt_x-#ppt_w/2"/>
                                          </p:val>
                                        </p:tav>
                                        <p:tav>
                                          <p:val>
                                            <p:strVal val="#ppt_x"/>
                                          </p:val>
                                        </p:tav>
                                      </p:tavLst>
                                    </p:anim>
                                    <p:anim calcmode="lin" valueType="num">
                                      <p:cBhvr additive="repl">
                                        <p:cTn id="126" dur="500" fill="hold"/>
                                        <p:tgtEl>
                                          <p:spTgt spid="54297"/>
                                        </p:tgtEl>
                                        <p:attrNameLst>
                                          <p:attrName>ppt_y</p:attrName>
                                        </p:attrNameLst>
                                      </p:cBhvr>
                                      <p:tavLst>
                                        <p:tav tm="100000">
                                          <p:val>
                                            <p:strVal val="#ppt_y"/>
                                          </p:val>
                                        </p:tav>
                                        <p:tav>
                                          <p:val>
                                            <p:strVal val="#ppt_y"/>
                                          </p:val>
                                        </p:tav>
                                      </p:tavLst>
                                    </p:anim>
                                    <p:anim calcmode="lin" valueType="num">
                                      <p:cBhvr additive="repl">
                                        <p:cTn id="127" dur="500" fill="hold"/>
                                        <p:tgtEl>
                                          <p:spTgt spid="54297"/>
                                        </p:tgtEl>
                                        <p:attrNameLst>
                                          <p:attrName>ppt_w</p:attrName>
                                        </p:attrNameLst>
                                      </p:cBhvr>
                                      <p:tavLst>
                                        <p:tav tm="100000">
                                          <p:val>
                                            <p:fltVal val="0"/>
                                          </p:val>
                                        </p:tav>
                                        <p:tav>
                                          <p:val>
                                            <p:strVal val="#ppt_w"/>
                                          </p:val>
                                        </p:tav>
                                      </p:tavLst>
                                    </p:anim>
                                    <p:anim calcmode="lin" valueType="num">
                                      <p:cBhvr additive="repl">
                                        <p:cTn id="128" dur="500" fill="hold"/>
                                        <p:tgtEl>
                                          <p:spTgt spid="54297"/>
                                        </p:tgtEl>
                                        <p:attrNameLst>
                                          <p:attrName>ppt_h</p:attrName>
                                        </p:attrNameLst>
                                      </p:cBhvr>
                                      <p:tavLst>
                                        <p:tav tm="100000">
                                          <p:val>
                                            <p:strVal val="#ppt_h"/>
                                          </p:val>
                                        </p:tav>
                                        <p:tav>
                                          <p:val>
                                            <p:strVal val="#ppt_h"/>
                                          </p:val>
                                        </p:tav>
                                      </p:tavLst>
                                    </p:anim>
                                  </p:childTnLst>
                                </p:cTn>
                              </p:par>
                            </p:childTnLst>
                          </p:cTn>
                        </p:par>
                        <p:par>
                          <p:cTn id="129" fill="hold">
                            <p:stCondLst>
                              <p:cond delay="1000"/>
                            </p:stCondLst>
                            <p:childTnLst>
                              <p:par>
                                <p:cTn id="130" presetID="17" presetClass="entr" presetSubtype="1" fill="hold" grpId="0" nodeType="afterEffect">
                                  <p:stCondLst>
                                    <p:cond delay="0"/>
                                  </p:stCondLst>
                                  <p:childTnLst>
                                    <p:set>
                                      <p:cBhvr additive="repl">
                                        <p:cTn id="131" dur="1" fill="hold">
                                          <p:stCondLst>
                                            <p:cond delay="0"/>
                                          </p:stCondLst>
                                        </p:cTn>
                                        <p:tgtEl>
                                          <p:spTgt spid="54300"/>
                                        </p:tgtEl>
                                        <p:attrNameLst>
                                          <p:attrName>style.visibility</p:attrName>
                                        </p:attrNameLst>
                                      </p:cBhvr>
                                      <p:to>
                                        <p:strVal val="visible"/>
                                      </p:to>
                                    </p:set>
                                    <p:anim calcmode="lin" valueType="num">
                                      <p:cBhvr additive="repl">
                                        <p:cTn id="132" dur="500" fill="hold"/>
                                        <p:tgtEl>
                                          <p:spTgt spid="54300"/>
                                        </p:tgtEl>
                                        <p:attrNameLst>
                                          <p:attrName>ppt_x</p:attrName>
                                        </p:attrNameLst>
                                      </p:cBhvr>
                                      <p:tavLst>
                                        <p:tav tm="100000">
                                          <p:val>
                                            <p:strVal val="#ppt_x"/>
                                          </p:val>
                                        </p:tav>
                                        <p:tav>
                                          <p:val>
                                            <p:strVal val="#ppt_x"/>
                                          </p:val>
                                        </p:tav>
                                      </p:tavLst>
                                    </p:anim>
                                    <p:anim calcmode="lin" valueType="num">
                                      <p:cBhvr additive="repl">
                                        <p:cTn id="133" dur="500" fill="hold"/>
                                        <p:tgtEl>
                                          <p:spTgt spid="54300"/>
                                        </p:tgtEl>
                                        <p:attrNameLst>
                                          <p:attrName>ppt_y</p:attrName>
                                        </p:attrNameLst>
                                      </p:cBhvr>
                                      <p:tavLst>
                                        <p:tav tm="100000">
                                          <p:val>
                                            <p:strVal val="#ppt_y-#ppt_h/2"/>
                                          </p:val>
                                        </p:tav>
                                        <p:tav>
                                          <p:val>
                                            <p:strVal val="#ppt_y"/>
                                          </p:val>
                                        </p:tav>
                                      </p:tavLst>
                                    </p:anim>
                                    <p:anim calcmode="lin" valueType="num">
                                      <p:cBhvr additive="repl">
                                        <p:cTn id="134" dur="500" fill="hold"/>
                                        <p:tgtEl>
                                          <p:spTgt spid="54300"/>
                                        </p:tgtEl>
                                        <p:attrNameLst>
                                          <p:attrName>ppt_w</p:attrName>
                                        </p:attrNameLst>
                                      </p:cBhvr>
                                      <p:tavLst>
                                        <p:tav tm="100000">
                                          <p:val>
                                            <p:strVal val="#ppt_w"/>
                                          </p:val>
                                        </p:tav>
                                        <p:tav>
                                          <p:val>
                                            <p:strVal val="#ppt_w"/>
                                          </p:val>
                                        </p:tav>
                                      </p:tavLst>
                                    </p:anim>
                                    <p:anim calcmode="lin" valueType="num">
                                      <p:cBhvr additive="repl">
                                        <p:cTn id="135" dur="500" fill="hold"/>
                                        <p:tgtEl>
                                          <p:spTgt spid="54300"/>
                                        </p:tgtEl>
                                        <p:attrNameLst>
                                          <p:attrName>ppt_h</p:attrName>
                                        </p:attrNameLst>
                                      </p:cBhvr>
                                      <p:tavLst>
                                        <p:tav tm="100000">
                                          <p:val>
                                            <p:fltVal val="0"/>
                                          </p:val>
                                        </p:tav>
                                        <p:tav>
                                          <p:val>
                                            <p:strVal val="#ppt_h"/>
                                          </p:val>
                                        </p:tav>
                                      </p:tavLst>
                                    </p:anim>
                                  </p:childTnLst>
                                </p:cTn>
                              </p:par>
                            </p:childTnLst>
                          </p:cTn>
                        </p:par>
                        <p:par>
                          <p:cTn id="136" fill="hold">
                            <p:stCondLst>
                              <p:cond delay="1500"/>
                            </p:stCondLst>
                            <p:childTnLst>
                              <p:par>
                                <p:cTn id="137" presetID="10" presetClass="entr" fill="hold" nodeType="afterEffect">
                                  <p:stCondLst>
                                    <p:cond delay="0"/>
                                  </p:stCondLst>
                                  <p:childTnLst>
                                    <p:set>
                                      <p:cBhvr additive="repl">
                                        <p:cTn id="138" dur="1" fill="hold">
                                          <p:stCondLst>
                                            <p:cond delay="0"/>
                                          </p:stCondLst>
                                        </p:cTn>
                                        <p:tgtEl>
                                          <p:spTgt spid="54299"/>
                                        </p:tgtEl>
                                        <p:attrNameLst>
                                          <p:attrName>style.visibility</p:attrName>
                                        </p:attrNameLst>
                                      </p:cBhvr>
                                      <p:to>
                                        <p:strVal val="visible"/>
                                      </p:to>
                                    </p:set>
                                    <p:animEffect transition="in" filter="fade">
                                      <p:cBhvr additive="repl">
                                        <p:cTn id="139" dur="1000"/>
                                        <p:tgtEl>
                                          <p:spTgt spid="54299"/>
                                        </p:tgtEl>
                                      </p:cBhvr>
                                    </p:animEffect>
                                  </p:childTnLst>
                                </p:cTn>
                              </p:par>
                            </p:childTnLst>
                          </p:cTn>
                        </p:par>
                        <p:par>
                          <p:cTn id="140" fill="hold">
                            <p:stCondLst>
                              <p:cond delay="2500"/>
                            </p:stCondLst>
                            <p:childTnLst>
                              <p:par>
                                <p:cTn id="141" presetID="17" presetClass="entr" presetSubtype="10" fill="hold" grpId="0" nodeType="afterEffect">
                                  <p:stCondLst>
                                    <p:cond delay="0"/>
                                  </p:stCondLst>
                                  <p:childTnLst>
                                    <p:set>
                                      <p:cBhvr additive="repl">
                                        <p:cTn id="142" dur="1" fill="hold">
                                          <p:stCondLst>
                                            <p:cond delay="0"/>
                                          </p:stCondLst>
                                        </p:cTn>
                                        <p:tgtEl>
                                          <p:spTgt spid="54301"/>
                                        </p:tgtEl>
                                        <p:attrNameLst>
                                          <p:attrName>style.visibility</p:attrName>
                                        </p:attrNameLst>
                                      </p:cBhvr>
                                      <p:to>
                                        <p:strVal val="visible"/>
                                      </p:to>
                                    </p:set>
                                    <p:anim calcmode="lin" valueType="num">
                                      <p:cBhvr additive="repl">
                                        <p:cTn id="143" dur="500" fill="hold"/>
                                        <p:tgtEl>
                                          <p:spTgt spid="54301"/>
                                        </p:tgtEl>
                                        <p:attrNameLst>
                                          <p:attrName>ppt_w</p:attrName>
                                        </p:attrNameLst>
                                      </p:cBhvr>
                                      <p:tavLst>
                                        <p:tav tm="100000">
                                          <p:val>
                                            <p:fltVal val="0"/>
                                          </p:val>
                                        </p:tav>
                                        <p:tav>
                                          <p:val>
                                            <p:strVal val="#ppt_w"/>
                                          </p:val>
                                        </p:tav>
                                      </p:tavLst>
                                    </p:anim>
                                    <p:anim calcmode="lin" valueType="num">
                                      <p:cBhvr additive="repl">
                                        <p:cTn id="144" dur="500" fill="hold"/>
                                        <p:tgtEl>
                                          <p:spTgt spid="54301"/>
                                        </p:tgtEl>
                                        <p:attrNameLst>
                                          <p:attrName>ppt_h</p:attrName>
                                        </p:attrNameLst>
                                      </p:cBhvr>
                                      <p:tavLst>
                                        <p:tav tm="100000">
                                          <p:val>
                                            <p:strVal val="#ppt_h"/>
                                          </p:val>
                                        </p:tav>
                                        <p:tav>
                                          <p:val>
                                            <p:strVal val="#ppt_h"/>
                                          </p:val>
                                        </p:tav>
                                      </p:tavLst>
                                    </p:anim>
                                  </p:childTnLst>
                                </p:cTn>
                              </p:par>
                            </p:childTnLst>
                          </p:cTn>
                        </p:par>
                        <p:par>
                          <p:cTn id="145" fill="hold">
                            <p:stCondLst>
                              <p:cond delay="3000"/>
                            </p:stCondLst>
                            <p:childTnLst>
                              <p:par>
                                <p:cTn id="146" presetID="23" presetClass="entr" presetSubtype="16" fill="hold" grpId="0" nodeType="afterEffect">
                                  <p:stCondLst>
                                    <p:cond delay="0"/>
                                  </p:stCondLst>
                                  <p:childTnLst>
                                    <p:set>
                                      <p:cBhvr additive="repl">
                                        <p:cTn id="147" dur="1" fill="hold">
                                          <p:stCondLst>
                                            <p:cond delay="0"/>
                                          </p:stCondLst>
                                        </p:cTn>
                                        <p:tgtEl>
                                          <p:spTgt spid="54303"/>
                                        </p:tgtEl>
                                        <p:attrNameLst>
                                          <p:attrName>style.visibility</p:attrName>
                                        </p:attrNameLst>
                                      </p:cBhvr>
                                      <p:to>
                                        <p:strVal val="visible"/>
                                      </p:to>
                                    </p:set>
                                    <p:anim calcmode="lin" valueType="num">
                                      <p:cBhvr additive="repl">
                                        <p:cTn id="148" dur="500" fill="hold"/>
                                        <p:tgtEl>
                                          <p:spTgt spid="54303"/>
                                        </p:tgtEl>
                                        <p:attrNameLst>
                                          <p:attrName>ppt_w</p:attrName>
                                        </p:attrNameLst>
                                      </p:cBhvr>
                                      <p:tavLst>
                                        <p:tav tm="100000">
                                          <p:val>
                                            <p:fltVal val="0"/>
                                          </p:val>
                                        </p:tav>
                                        <p:tav>
                                          <p:val>
                                            <p:strVal val="#ppt_w"/>
                                          </p:val>
                                        </p:tav>
                                      </p:tavLst>
                                    </p:anim>
                                    <p:anim calcmode="lin" valueType="num">
                                      <p:cBhvr additive="repl">
                                        <p:cTn id="149" dur="500" fill="hold"/>
                                        <p:tgtEl>
                                          <p:spTgt spid="54303"/>
                                        </p:tgtEl>
                                        <p:attrNameLst>
                                          <p:attrName>ppt_h</p:attrName>
                                        </p:attrNameLst>
                                      </p:cBhvr>
                                      <p:tavLst>
                                        <p:tav tm="100000">
                                          <p:val>
                                            <p:fltVal val="0"/>
                                          </p:val>
                                        </p:tav>
                                        <p:tav>
                                          <p:val>
                                            <p:strVal val="#ppt_h"/>
                                          </p:val>
                                        </p:tav>
                                      </p:tavLst>
                                    </p:anim>
                                  </p:childTnLst>
                                </p:cTn>
                              </p:par>
                            </p:childTnLst>
                          </p:cTn>
                        </p:par>
                        <p:par>
                          <p:cTn id="150" fill="hold">
                            <p:stCondLst>
                              <p:cond delay="3500"/>
                            </p:stCondLst>
                            <p:childTnLst>
                              <p:par>
                                <p:cTn id="151" presetID="10" presetClass="entr" fill="hold" nodeType="afterEffect">
                                  <p:stCondLst>
                                    <p:cond delay="0"/>
                                  </p:stCondLst>
                                  <p:childTnLst>
                                    <p:set>
                                      <p:cBhvr additive="repl">
                                        <p:cTn id="152" dur="1" fill="hold">
                                          <p:stCondLst>
                                            <p:cond delay="0"/>
                                          </p:stCondLst>
                                        </p:cTn>
                                        <p:tgtEl>
                                          <p:spTgt spid="54302"/>
                                        </p:tgtEl>
                                        <p:attrNameLst>
                                          <p:attrName>style.visibility</p:attrName>
                                        </p:attrNameLst>
                                      </p:cBhvr>
                                      <p:to>
                                        <p:strVal val="visible"/>
                                      </p:to>
                                    </p:set>
                                    <p:animEffect transition="in" filter="fade">
                                      <p:cBhvr additive="repl">
                                        <p:cTn id="153" dur="1000"/>
                                        <p:tgtEl>
                                          <p:spTgt spid="54302"/>
                                        </p:tgtEl>
                                      </p:cBhvr>
                                    </p:animEffect>
                                  </p:childTnLst>
                                </p:cTn>
                              </p:par>
                            </p:childTnLst>
                          </p:cTn>
                        </p:par>
                        <p:par>
                          <p:cTn id="154" fill="hold">
                            <p:stCondLst>
                              <p:cond delay="4500"/>
                            </p:stCondLst>
                            <p:childTnLst>
                              <p:par>
                                <p:cTn id="155" presetID="23" presetClass="entr" presetSubtype="16" fill="hold" grpId="0" nodeType="afterEffect">
                                  <p:stCondLst>
                                    <p:cond delay="0"/>
                                  </p:stCondLst>
                                  <p:childTnLst>
                                    <p:set>
                                      <p:cBhvr additive="repl">
                                        <p:cTn id="156" dur="1" fill="hold">
                                          <p:stCondLst>
                                            <p:cond delay="0"/>
                                          </p:stCondLst>
                                        </p:cTn>
                                        <p:tgtEl>
                                          <p:spTgt spid="54305"/>
                                        </p:tgtEl>
                                        <p:attrNameLst>
                                          <p:attrName>style.visibility</p:attrName>
                                        </p:attrNameLst>
                                      </p:cBhvr>
                                      <p:to>
                                        <p:strVal val="visible"/>
                                      </p:to>
                                    </p:set>
                                    <p:anim calcmode="lin" valueType="num">
                                      <p:cBhvr additive="repl">
                                        <p:cTn id="157" dur="500" fill="hold"/>
                                        <p:tgtEl>
                                          <p:spTgt spid="54305"/>
                                        </p:tgtEl>
                                        <p:attrNameLst>
                                          <p:attrName>ppt_w</p:attrName>
                                        </p:attrNameLst>
                                      </p:cBhvr>
                                      <p:tavLst>
                                        <p:tav tm="100000">
                                          <p:val>
                                            <p:fltVal val="0"/>
                                          </p:val>
                                        </p:tav>
                                        <p:tav>
                                          <p:val>
                                            <p:strVal val="#ppt_w"/>
                                          </p:val>
                                        </p:tav>
                                      </p:tavLst>
                                    </p:anim>
                                    <p:anim calcmode="lin" valueType="num">
                                      <p:cBhvr additive="repl">
                                        <p:cTn id="158" dur="500" fill="hold"/>
                                        <p:tgtEl>
                                          <p:spTgt spid="54305"/>
                                        </p:tgtEl>
                                        <p:attrNameLst>
                                          <p:attrName>ppt_h</p:attrName>
                                        </p:attrNameLst>
                                      </p:cBhvr>
                                      <p:tavLst>
                                        <p:tav tm="100000">
                                          <p:val>
                                            <p:fltVal val="0"/>
                                          </p:val>
                                        </p:tav>
                                        <p:tav>
                                          <p:val>
                                            <p:strVal val="#ppt_h"/>
                                          </p:val>
                                        </p:tav>
                                      </p:tavLst>
                                    </p:anim>
                                  </p:childTnLst>
                                </p:cTn>
                              </p:par>
                            </p:childTnLst>
                          </p:cTn>
                        </p:par>
                        <p:par>
                          <p:cTn id="159" fill="hold">
                            <p:stCondLst>
                              <p:cond delay="5000"/>
                            </p:stCondLst>
                            <p:childTnLst>
                              <p:par>
                                <p:cTn id="160" presetID="10" presetClass="entr" fill="hold" nodeType="afterEffect">
                                  <p:stCondLst>
                                    <p:cond delay="0"/>
                                  </p:stCondLst>
                                  <p:childTnLst>
                                    <p:set>
                                      <p:cBhvr additive="repl">
                                        <p:cTn id="161" dur="1" fill="hold">
                                          <p:stCondLst>
                                            <p:cond delay="0"/>
                                          </p:stCondLst>
                                        </p:cTn>
                                        <p:tgtEl>
                                          <p:spTgt spid="54304"/>
                                        </p:tgtEl>
                                        <p:attrNameLst>
                                          <p:attrName>style.visibility</p:attrName>
                                        </p:attrNameLst>
                                      </p:cBhvr>
                                      <p:to>
                                        <p:strVal val="visible"/>
                                      </p:to>
                                    </p:set>
                                    <p:animEffect transition="in" filter="fade">
                                      <p:cBhvr additive="repl">
                                        <p:cTn id="162" dur="1000"/>
                                        <p:tgtEl>
                                          <p:spTgt spid="54304"/>
                                        </p:tgtEl>
                                      </p:cBhvr>
                                    </p:animEffect>
                                  </p:childTnLst>
                                </p:cTn>
                              </p:par>
                            </p:childTnLst>
                          </p:cTn>
                        </p:par>
                        <p:par>
                          <p:cTn id="163" fill="hold">
                            <p:stCondLst>
                              <p:cond delay="6000"/>
                            </p:stCondLst>
                            <p:childTnLst>
                              <p:par>
                                <p:cTn id="164" presetID="29" presetClass="entr" fill="hold" nodeType="afterEffect">
                                  <p:stCondLst>
                                    <p:cond delay="0"/>
                                  </p:stCondLst>
                                  <p:childTnLst>
                                    <p:set>
                                      <p:cBhvr additive="repl">
                                        <p:cTn id="165" dur="1" fill="hold">
                                          <p:stCondLst>
                                            <p:cond delay="0"/>
                                          </p:stCondLst>
                                        </p:cTn>
                                        <p:tgtEl>
                                          <p:spTgt spid="4"/>
                                        </p:tgtEl>
                                        <p:attrNameLst>
                                          <p:attrName>style.visibility</p:attrName>
                                        </p:attrNameLst>
                                      </p:cBhvr>
                                      <p:to>
                                        <p:strVal val="visible"/>
                                      </p:to>
                                    </p:set>
                                    <p:anim calcmode="lin" valueType="num">
                                      <p:cBhvr additive="repl">
                                        <p:cTn id="166" dur="1000" fill="hold"/>
                                        <p:tgtEl>
                                          <p:spTgt spid="4"/>
                                        </p:tgtEl>
                                        <p:attrNameLst>
                                          <p:attrName>ppt_x</p:attrName>
                                        </p:attrNameLst>
                                      </p:cBhvr>
                                      <p:tavLst>
                                        <p:tav tm="100000">
                                          <p:val>
                                            <p:strVal val="#ppt_x-.2"/>
                                          </p:val>
                                        </p:tav>
                                        <p:tav>
                                          <p:val>
                                            <p:strVal val="#ppt_x"/>
                                          </p:val>
                                        </p:tav>
                                      </p:tavLst>
                                    </p:anim>
                                    <p:anim calcmode="lin" valueType="num">
                                      <p:cBhvr additive="repl">
                                        <p:cTn id="167" dur="1000" fill="hold"/>
                                        <p:tgtEl>
                                          <p:spTgt spid="4"/>
                                        </p:tgtEl>
                                        <p:attrNameLst>
                                          <p:attrName>ppt_y</p:attrName>
                                        </p:attrNameLst>
                                      </p:cBhvr>
                                      <p:tavLst>
                                        <p:tav tm="100000">
                                          <p:val>
                                            <p:strVal val="#ppt_y"/>
                                          </p:val>
                                        </p:tav>
                                        <p:tav>
                                          <p:val>
                                            <p:strVal val="#ppt_y"/>
                                          </p:val>
                                        </p:tav>
                                      </p:tavLst>
                                    </p:anim>
                                    <p:animEffect transition="in" filter="wipe(right)">
                                      <p:cBhvr additive="repl">
                                        <p:cTn id="16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8" grpId="0" animBg="1"/>
      <p:bldP spid="54285" grpId="0" animBg="1"/>
      <p:bldP spid="54290" grpId="0" animBg="1"/>
      <p:bldP spid="54292" grpId="0" animBg="1"/>
      <p:bldP spid="54294" grpId="0" animBg="1"/>
      <p:bldP spid="54296" grpId="0" animBg="1"/>
      <p:bldP spid="54298" grpId="0" animBg="1"/>
      <p:bldP spid="54300" grpId="0" animBg="1"/>
      <p:bldP spid="54301" grpId="0" animBg="1"/>
      <p:bldP spid="54303" grpId="0" animBg="1"/>
      <p:bldP spid="543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609725" y="5108575"/>
            <a:ext cx="3455988" cy="520700"/>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Provocó el levantamiento de </a:t>
            </a:r>
            <a:r>
              <a:rPr lang="en-GB" sz="1400" b="1" u="sng">
                <a:solidFill>
                  <a:srgbClr val="000000"/>
                </a:solidFill>
              </a:rPr>
              <a:t>Bélgica</a:t>
            </a:r>
            <a:r>
              <a:rPr lang="en-GB" sz="1400">
                <a:solidFill>
                  <a:srgbClr val="000000"/>
                </a:solidFill>
              </a:rPr>
              <a:t> (1831) contra el dominio de Holanda</a:t>
            </a:r>
          </a:p>
        </p:txBody>
      </p:sp>
      <p:sp>
        <p:nvSpPr>
          <p:cNvPr id="56323" name="Text Box 3"/>
          <p:cNvSpPr txBox="1">
            <a:spLocks noChangeArrowheads="1"/>
          </p:cNvSpPr>
          <p:nvPr/>
        </p:nvSpPr>
        <p:spPr bwMode="auto">
          <a:xfrm>
            <a:off x="1041400" y="3554413"/>
            <a:ext cx="2882900" cy="306387"/>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Liberal y nacionalista</a:t>
            </a:r>
          </a:p>
        </p:txBody>
      </p:sp>
      <p:sp>
        <p:nvSpPr>
          <p:cNvPr id="56324" name="Rectangle 4"/>
          <p:cNvSpPr>
            <a:spLocks noChangeArrowheads="1"/>
          </p:cNvSpPr>
          <p:nvPr/>
        </p:nvSpPr>
        <p:spPr bwMode="auto">
          <a:xfrm>
            <a:off x="168275" y="1524000"/>
            <a:ext cx="355600" cy="4471988"/>
          </a:xfrm>
          <a:prstGeom prst="rect">
            <a:avLst/>
          </a:prstGeom>
          <a:solidFill>
            <a:srgbClr val="FFCC99"/>
          </a:solidFill>
          <a:ln w="9525">
            <a:noFill/>
            <a:round/>
            <a:headEnd/>
            <a:tailEnd/>
          </a:ln>
          <a:effectLst/>
        </p:spPr>
        <p:txBody>
          <a:bodyPr wrap="none" anchor="ctr"/>
          <a:lstStyle/>
          <a:p>
            <a:endParaRPr lang="es-ES"/>
          </a:p>
        </p:txBody>
      </p:sp>
      <p:sp>
        <p:nvSpPr>
          <p:cNvPr id="56325" name="Text Box 5"/>
          <p:cNvSpPr txBox="1">
            <a:spLocks noChangeArrowheads="1"/>
          </p:cNvSpPr>
          <p:nvPr/>
        </p:nvSpPr>
        <p:spPr bwMode="auto">
          <a:xfrm>
            <a:off x="173038" y="950913"/>
            <a:ext cx="3001962"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Liberalismo y nacionalismo </a:t>
            </a:r>
          </a:p>
        </p:txBody>
      </p:sp>
      <p:sp>
        <p:nvSpPr>
          <p:cNvPr id="56326" name="Line 6"/>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56327" name="Oval 7"/>
          <p:cNvSpPr>
            <a:spLocks noChangeArrowheads="1"/>
          </p:cNvSpPr>
          <p:nvPr/>
        </p:nvSpPr>
        <p:spPr bwMode="auto">
          <a:xfrm>
            <a:off x="757238" y="176530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56328" name="Text Box 8"/>
          <p:cNvSpPr txBox="1">
            <a:spLocks noChangeArrowheads="1"/>
          </p:cNvSpPr>
          <p:nvPr/>
        </p:nvSpPr>
        <p:spPr bwMode="auto">
          <a:xfrm>
            <a:off x="960438" y="1674813"/>
            <a:ext cx="7085012" cy="322262"/>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El imperio napoleónico había extendido las ideas de la Revolución Francesa </a:t>
            </a:r>
          </a:p>
        </p:txBody>
      </p:sp>
      <p:sp>
        <p:nvSpPr>
          <p:cNvPr id="56329" name="Text Box 9"/>
          <p:cNvSpPr txBox="1">
            <a:spLocks noChangeArrowheads="1"/>
          </p:cNvSpPr>
          <p:nvPr/>
        </p:nvSpPr>
        <p:spPr bwMode="auto">
          <a:xfrm>
            <a:off x="1992313" y="2058988"/>
            <a:ext cx="5911850" cy="687387"/>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El concepto </a:t>
            </a:r>
            <a:r>
              <a:rPr lang="en-GB" sz="1300" b="1" i="1" u="sng">
                <a:solidFill>
                  <a:srgbClr val="000000"/>
                </a:solidFill>
              </a:rPr>
              <a:t>ciudadano</a:t>
            </a:r>
            <a:r>
              <a:rPr lang="en-GB" sz="1300" i="1">
                <a:solidFill>
                  <a:srgbClr val="000000"/>
                </a:solidFill>
              </a:rPr>
              <a:t> con derechos y soberanía y no súbditos de los reyes</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Países que eran </a:t>
            </a:r>
            <a:r>
              <a:rPr lang="en-GB" sz="1300" b="1" i="1" u="sng">
                <a:solidFill>
                  <a:srgbClr val="000000"/>
                </a:solidFill>
              </a:rPr>
              <a:t>naciones</a:t>
            </a:r>
            <a:r>
              <a:rPr lang="en-GB" sz="1300" i="1">
                <a:solidFill>
                  <a:srgbClr val="000000"/>
                </a:solidFill>
              </a:rPr>
              <a:t> y no posesiones de los reyes</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i="1">
                <a:solidFill>
                  <a:srgbClr val="000000"/>
                </a:solidFill>
              </a:rPr>
              <a:t> El derecho a </a:t>
            </a:r>
            <a:r>
              <a:rPr lang="en-GB" sz="1300" b="1" i="1" u="sng">
                <a:solidFill>
                  <a:srgbClr val="000000"/>
                </a:solidFill>
              </a:rPr>
              <a:t>participar del gobierno</a:t>
            </a:r>
            <a:r>
              <a:rPr lang="en-GB" sz="1300" i="1">
                <a:solidFill>
                  <a:srgbClr val="000000"/>
                </a:solidFill>
              </a:rPr>
              <a:t> y no ser sometidos al absolutismo</a:t>
            </a:r>
          </a:p>
        </p:txBody>
      </p:sp>
      <p:grpSp>
        <p:nvGrpSpPr>
          <p:cNvPr id="2" name="Group 10"/>
          <p:cNvGrpSpPr>
            <a:grpSpLocks/>
          </p:cNvGrpSpPr>
          <p:nvPr/>
        </p:nvGrpSpPr>
        <p:grpSpPr bwMode="auto">
          <a:xfrm>
            <a:off x="1597025" y="1955800"/>
            <a:ext cx="344488" cy="271463"/>
            <a:chOff x="1006" y="1232"/>
            <a:chExt cx="217" cy="171"/>
          </a:xfrm>
        </p:grpSpPr>
        <p:sp>
          <p:nvSpPr>
            <p:cNvPr id="56331" name="Line 11"/>
            <p:cNvSpPr>
              <a:spLocks noChangeShapeType="1"/>
            </p:cNvSpPr>
            <p:nvPr/>
          </p:nvSpPr>
          <p:spPr bwMode="auto">
            <a:xfrm>
              <a:off x="1006" y="1232"/>
              <a:ext cx="1" cy="166"/>
            </a:xfrm>
            <a:prstGeom prst="line">
              <a:avLst/>
            </a:prstGeom>
            <a:noFill/>
            <a:ln w="28440">
              <a:solidFill>
                <a:srgbClr val="FFCC99"/>
              </a:solidFill>
              <a:miter lim="800000"/>
              <a:headEnd/>
              <a:tailEnd/>
            </a:ln>
            <a:effectLst>
              <a:outerShdw dist="17819" dir="2700000" algn="ctr" rotWithShape="0">
                <a:srgbClr val="808080"/>
              </a:outerShdw>
            </a:effectLst>
          </p:spPr>
          <p:txBody>
            <a:bodyPr/>
            <a:lstStyle/>
            <a:p>
              <a:endParaRPr lang="es-ES"/>
            </a:p>
          </p:txBody>
        </p:sp>
        <p:sp>
          <p:nvSpPr>
            <p:cNvPr id="56332" name="Line 12"/>
            <p:cNvSpPr>
              <a:spLocks noChangeShapeType="1"/>
            </p:cNvSpPr>
            <p:nvPr/>
          </p:nvSpPr>
          <p:spPr bwMode="auto">
            <a:xfrm>
              <a:off x="1006" y="1404"/>
              <a:ext cx="218" cy="1"/>
            </a:xfrm>
            <a:prstGeom prst="line">
              <a:avLst/>
            </a:prstGeom>
            <a:noFill/>
            <a:ln w="28440">
              <a:solidFill>
                <a:srgbClr val="FFCC99"/>
              </a:solidFill>
              <a:miter lim="800000"/>
              <a:headEnd/>
              <a:tailEnd type="triangle" w="med" len="med"/>
            </a:ln>
            <a:effectLst>
              <a:outerShdw dist="17819" dir="2700000" algn="ctr" rotWithShape="0">
                <a:srgbClr val="808080"/>
              </a:outerShdw>
            </a:effectLst>
          </p:spPr>
          <p:txBody>
            <a:bodyPr/>
            <a:lstStyle/>
            <a:p>
              <a:endParaRPr lang="es-ES"/>
            </a:p>
          </p:txBody>
        </p:sp>
      </p:grpSp>
      <p:sp>
        <p:nvSpPr>
          <p:cNvPr id="56333" name="Text Box 13"/>
          <p:cNvSpPr txBox="1">
            <a:spLocks noChangeArrowheads="1"/>
          </p:cNvSpPr>
          <p:nvPr/>
        </p:nvSpPr>
        <p:spPr bwMode="auto">
          <a:xfrm>
            <a:off x="261938" y="573088"/>
            <a:ext cx="6157912"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5.- Restauración y revolución en Europa (1815-1830)</a:t>
            </a:r>
            <a:r>
              <a:rPr lang="ar-SA" b="1">
                <a:solidFill>
                  <a:srgbClr val="B4007C"/>
                </a:solidFill>
              </a:rPr>
              <a:t>‏</a:t>
            </a:r>
            <a:endParaRPr lang="en-GB" b="1">
              <a:solidFill>
                <a:srgbClr val="B4007C"/>
              </a:solidFill>
            </a:endParaRPr>
          </a:p>
        </p:txBody>
      </p:sp>
      <p:sp>
        <p:nvSpPr>
          <p:cNvPr id="56334" name="AutoShape 14"/>
          <p:cNvSpPr>
            <a:spLocks noChangeArrowheads="1"/>
          </p:cNvSpPr>
          <p:nvPr/>
        </p:nvSpPr>
        <p:spPr bwMode="auto">
          <a:xfrm>
            <a:off x="1949450" y="2740025"/>
            <a:ext cx="385763" cy="153988"/>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6335" name="Text Box 15"/>
          <p:cNvSpPr txBox="1">
            <a:spLocks noChangeArrowheads="1"/>
          </p:cNvSpPr>
          <p:nvPr/>
        </p:nvSpPr>
        <p:spPr bwMode="auto">
          <a:xfrm>
            <a:off x="1185863" y="2841625"/>
            <a:ext cx="3457575" cy="306388"/>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u="sng">
                <a:solidFill>
                  <a:srgbClr val="000000"/>
                </a:solidFill>
              </a:rPr>
              <a:t>Por eso se sucedieron las revoluciones</a:t>
            </a:r>
          </a:p>
        </p:txBody>
      </p:sp>
      <p:grpSp>
        <p:nvGrpSpPr>
          <p:cNvPr id="3" name="Group 16"/>
          <p:cNvGrpSpPr>
            <a:grpSpLocks/>
          </p:cNvGrpSpPr>
          <p:nvPr/>
        </p:nvGrpSpPr>
        <p:grpSpPr bwMode="auto">
          <a:xfrm>
            <a:off x="765175" y="3201988"/>
            <a:ext cx="3181350" cy="2824162"/>
            <a:chOff x="482" y="2017"/>
            <a:chExt cx="2004" cy="1779"/>
          </a:xfrm>
        </p:grpSpPr>
        <p:sp>
          <p:nvSpPr>
            <p:cNvPr id="56337" name="Rectangle 17"/>
            <p:cNvSpPr>
              <a:spLocks noChangeArrowheads="1"/>
            </p:cNvSpPr>
            <p:nvPr/>
          </p:nvSpPr>
          <p:spPr bwMode="auto">
            <a:xfrm>
              <a:off x="482" y="2224"/>
              <a:ext cx="154" cy="1573"/>
            </a:xfrm>
            <a:prstGeom prst="rect">
              <a:avLst/>
            </a:prstGeom>
            <a:solidFill>
              <a:srgbClr val="996633"/>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6338" name="Text Box 18"/>
            <p:cNvSpPr txBox="1">
              <a:spLocks noChangeArrowheads="1"/>
            </p:cNvSpPr>
            <p:nvPr/>
          </p:nvSpPr>
          <p:spPr bwMode="auto">
            <a:xfrm>
              <a:off x="485" y="2017"/>
              <a:ext cx="2002" cy="193"/>
            </a:xfrm>
            <a:prstGeom prst="rect">
              <a:avLst/>
            </a:prstGeom>
            <a:solidFill>
              <a:srgbClr val="996633"/>
            </a:solidFill>
            <a:ln w="9360">
              <a:solidFill>
                <a:srgbClr val="996633"/>
              </a:solidFill>
              <a:miter lim="800000"/>
              <a:headEnd/>
              <a:tailEnd/>
            </a:ln>
            <a:effectLst/>
          </p:spPr>
          <p:txBody>
            <a:bodyPr wrap="none"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         Oleada revolucionaria de 1830 </a:t>
              </a:r>
            </a:p>
          </p:txBody>
        </p:sp>
      </p:grpSp>
      <p:sp>
        <p:nvSpPr>
          <p:cNvPr id="56339" name="Oval 19"/>
          <p:cNvSpPr>
            <a:spLocks noChangeArrowheads="1"/>
          </p:cNvSpPr>
          <p:nvPr/>
        </p:nvSpPr>
        <p:spPr bwMode="auto">
          <a:xfrm>
            <a:off x="898525" y="3617913"/>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6340" name="Text Box 20"/>
          <p:cNvSpPr txBox="1">
            <a:spLocks noChangeArrowheads="1"/>
          </p:cNvSpPr>
          <p:nvPr/>
        </p:nvSpPr>
        <p:spPr bwMode="auto">
          <a:xfrm>
            <a:off x="1033463" y="3879850"/>
            <a:ext cx="2892425" cy="490538"/>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Empezó en París </a:t>
            </a:r>
            <a:r>
              <a:rPr lang="en-GB" sz="1300" b="1">
                <a:solidFill>
                  <a:srgbClr val="000000"/>
                </a:solidFill>
              </a:rPr>
              <a:t>(“Las tres jornadas gloriosas”)</a:t>
            </a:r>
            <a:r>
              <a:rPr lang="ar-SA" sz="1300" b="1">
                <a:solidFill>
                  <a:srgbClr val="000000"/>
                </a:solidFill>
              </a:rPr>
              <a:t>‏</a:t>
            </a:r>
            <a:endParaRPr lang="en-GB" sz="1300" b="1">
              <a:solidFill>
                <a:srgbClr val="000000"/>
              </a:solidFill>
            </a:endParaRPr>
          </a:p>
        </p:txBody>
      </p:sp>
      <p:sp>
        <p:nvSpPr>
          <p:cNvPr id="56341" name="Oval 21"/>
          <p:cNvSpPr>
            <a:spLocks noChangeArrowheads="1"/>
          </p:cNvSpPr>
          <p:nvPr/>
        </p:nvSpPr>
        <p:spPr bwMode="auto">
          <a:xfrm>
            <a:off x="890588" y="3951288"/>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6342" name="Text Box 22"/>
          <p:cNvSpPr txBox="1">
            <a:spLocks noChangeArrowheads="1"/>
          </p:cNvSpPr>
          <p:nvPr/>
        </p:nvSpPr>
        <p:spPr bwMode="auto">
          <a:xfrm>
            <a:off x="4756150"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1820</a:t>
            </a:r>
          </a:p>
        </p:txBody>
      </p:sp>
      <p:sp>
        <p:nvSpPr>
          <p:cNvPr id="56343" name="Text Box 23"/>
          <p:cNvSpPr txBox="1">
            <a:spLocks noChangeArrowheads="1"/>
          </p:cNvSpPr>
          <p:nvPr/>
        </p:nvSpPr>
        <p:spPr bwMode="auto">
          <a:xfrm>
            <a:off x="5465763"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1830</a:t>
            </a:r>
          </a:p>
        </p:txBody>
      </p:sp>
      <p:sp>
        <p:nvSpPr>
          <p:cNvPr id="56344" name="Text Box 24"/>
          <p:cNvSpPr txBox="1">
            <a:spLocks noChangeArrowheads="1"/>
          </p:cNvSpPr>
          <p:nvPr/>
        </p:nvSpPr>
        <p:spPr bwMode="auto">
          <a:xfrm>
            <a:off x="6173788" y="2827338"/>
            <a:ext cx="615950" cy="306387"/>
          </a:xfrm>
          <a:prstGeom prst="rect">
            <a:avLst/>
          </a:prstGeom>
          <a:solidFill>
            <a:srgbClr val="996633"/>
          </a:solidFill>
          <a:ln w="9360">
            <a:solidFill>
              <a:srgbClr val="996633"/>
            </a:solidFill>
            <a:miter lim="800000"/>
            <a:headEnd/>
            <a:tailEnd/>
          </a:ln>
          <a:effectLst/>
        </p:spPr>
        <p:txBody>
          <a:bodyPr lIns="90000" tIns="46800" rIns="18000" bIns="46800">
            <a:spAutoFit/>
          </a:bodyPr>
          <a:lstStyle/>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rPr>
              <a:t>1848</a:t>
            </a:r>
          </a:p>
        </p:txBody>
      </p:sp>
      <p:sp>
        <p:nvSpPr>
          <p:cNvPr id="56345" name="AutoShape 25"/>
          <p:cNvSpPr>
            <a:spLocks noChangeArrowheads="1"/>
          </p:cNvSpPr>
          <p:nvPr/>
        </p:nvSpPr>
        <p:spPr bwMode="auto">
          <a:xfrm>
            <a:off x="2898775" y="4200525"/>
            <a:ext cx="385763" cy="261938"/>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6346" name="Text Box 26"/>
          <p:cNvSpPr txBox="1">
            <a:spLocks noChangeArrowheads="1"/>
          </p:cNvSpPr>
          <p:nvPr/>
        </p:nvSpPr>
        <p:spPr bwMode="auto">
          <a:xfrm>
            <a:off x="1749425" y="4489450"/>
            <a:ext cx="3600450" cy="490538"/>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Caída del absolutismo de Carlos X e inicio del reinado de Luis Felipe de Orleans (1830-1848)</a:t>
            </a:r>
            <a:r>
              <a:rPr lang="ar-SA" sz="1300">
                <a:solidFill>
                  <a:srgbClr val="000000"/>
                </a:solidFill>
              </a:rPr>
              <a:t>‏</a:t>
            </a:r>
            <a:endParaRPr lang="en-GB" sz="1300">
              <a:solidFill>
                <a:srgbClr val="000000"/>
              </a:solidFill>
            </a:endParaRPr>
          </a:p>
        </p:txBody>
      </p:sp>
      <p:sp>
        <p:nvSpPr>
          <p:cNvPr id="56347" name="AutoShape 27"/>
          <p:cNvSpPr>
            <a:spLocks noChangeArrowheads="1"/>
          </p:cNvSpPr>
          <p:nvPr/>
        </p:nvSpPr>
        <p:spPr bwMode="auto">
          <a:xfrm>
            <a:off x="1670050" y="4945063"/>
            <a:ext cx="385763" cy="171450"/>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56348" name="Text Box 28"/>
          <p:cNvSpPr txBox="1">
            <a:spLocks noChangeArrowheads="1"/>
          </p:cNvSpPr>
          <p:nvPr/>
        </p:nvSpPr>
        <p:spPr bwMode="auto">
          <a:xfrm>
            <a:off x="1042988" y="5673725"/>
            <a:ext cx="2892425" cy="490538"/>
          </a:xfrm>
          <a:prstGeom prst="rect">
            <a:avLst/>
          </a:prstGeom>
          <a:solidFill>
            <a:srgbClr val="FFFFFF"/>
          </a:solidFill>
          <a:ln w="9525">
            <a:noFill/>
            <a:round/>
            <a:headEnd/>
            <a:tailEnd/>
          </a:ln>
          <a:effectLst>
            <a:outerShdw dist="17819" dir="2700000" algn="ctr" rotWithShape="0">
              <a:srgbClr val="808080"/>
            </a:outerShdw>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a:solidFill>
                  <a:srgbClr val="000000"/>
                </a:solidFill>
              </a:rPr>
              <a:t>Fracasó en otros lugares</a:t>
            </a:r>
            <a:r>
              <a:rPr lang="en-GB" sz="1300">
                <a:solidFill>
                  <a:srgbClr val="000000"/>
                </a:solidFill>
              </a:rPr>
              <a:t> de Europa (Polonia, Italia, Alemania...)</a:t>
            </a:r>
            <a:r>
              <a:rPr lang="ar-SA" sz="1300">
                <a:solidFill>
                  <a:srgbClr val="000000"/>
                </a:solidFill>
              </a:rPr>
              <a:t>‏</a:t>
            </a:r>
            <a:endParaRPr lang="en-GB" sz="1300">
              <a:solidFill>
                <a:srgbClr val="000000"/>
              </a:solidFill>
            </a:endParaRPr>
          </a:p>
        </p:txBody>
      </p:sp>
      <p:sp>
        <p:nvSpPr>
          <p:cNvPr id="56349" name="Oval 29"/>
          <p:cNvSpPr>
            <a:spLocks noChangeArrowheads="1"/>
          </p:cNvSpPr>
          <p:nvPr/>
        </p:nvSpPr>
        <p:spPr bwMode="auto">
          <a:xfrm>
            <a:off x="900113" y="5745163"/>
            <a:ext cx="155575" cy="161925"/>
          </a:xfrm>
          <a:prstGeom prst="ellipse">
            <a:avLst/>
          </a:prstGeom>
          <a:gradFill rotWithShape="0">
            <a:gsLst>
              <a:gs pos="0">
                <a:srgbClr val="FFFFCC"/>
              </a:gs>
              <a:gs pos="100000">
                <a:srgbClr val="75755E"/>
              </a:gs>
            </a:gsLst>
            <a:path path="shape">
              <a:fillToRect l="50000" t="50000" r="50000" b="50000"/>
            </a:path>
          </a:gradFill>
          <a:ln w="9525">
            <a:noFill/>
            <a:round/>
            <a:headEnd/>
            <a:tailEnd/>
          </a:ln>
          <a:effectLst/>
        </p:spPr>
        <p:txBody>
          <a:bodyPr wrap="none" anchor="ctr"/>
          <a:lstStyle/>
          <a:p>
            <a:endParaRPr lang="es-ES"/>
          </a:p>
        </p:txBody>
      </p:sp>
      <p:sp>
        <p:nvSpPr>
          <p:cNvPr id="56350" name="Text Box 30"/>
          <p:cNvSpPr txBox="1">
            <a:spLocks noChangeArrowheads="1"/>
          </p:cNvSpPr>
          <p:nvPr/>
        </p:nvSpPr>
        <p:spPr bwMode="auto">
          <a:xfrm>
            <a:off x="5751513" y="5924550"/>
            <a:ext cx="2851150" cy="246063"/>
          </a:xfrm>
          <a:prstGeom prst="rect">
            <a:avLst/>
          </a:prstGeom>
          <a:solidFill>
            <a:srgbClr val="FFCC99"/>
          </a:solidFill>
          <a:ln w="9525">
            <a:noFill/>
            <a:round/>
            <a:headEnd/>
            <a:tailEnd/>
          </a:ln>
          <a:effectLst/>
        </p:spPr>
        <p:txBody>
          <a:bodyPr lIns="90000" tIns="46800" rIns="18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i="1">
                <a:solidFill>
                  <a:srgbClr val="000000"/>
                </a:solidFill>
              </a:rPr>
              <a:t>Las “tres jornadas gloriosas”, París de 1830</a:t>
            </a:r>
          </a:p>
        </p:txBody>
      </p:sp>
      <p:pic>
        <p:nvPicPr>
          <p:cNvPr id="56351" name="Picture 31"/>
          <p:cNvPicPr>
            <a:picLocks noChangeAspect="1" noChangeArrowheads="1"/>
          </p:cNvPicPr>
          <p:nvPr/>
        </p:nvPicPr>
        <p:blipFill>
          <a:blip r:embed="rId3" cstate="print"/>
          <a:srcRect/>
          <a:stretch>
            <a:fillRect/>
          </a:stretch>
        </p:blipFill>
        <p:spPr bwMode="auto">
          <a:xfrm>
            <a:off x="5745163" y="3357563"/>
            <a:ext cx="2852737" cy="2555875"/>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fade">
                                      <p:cBhvr additive="repl">
                                        <p:cTn id="7" dur="1000"/>
                                        <p:tgtEl>
                                          <p:spTgt spid="3"/>
                                        </p:tgtEl>
                                      </p:cBhvr>
                                    </p:animEffect>
                                    <p:anim calcmode="lin" valueType="num">
                                      <p:cBhvr additive="repl">
                                        <p:cTn id="8" dur="1000" fill="hold"/>
                                        <p:tgtEl>
                                          <p:spTgt spid="3"/>
                                        </p:tgtEl>
                                        <p:attrNameLst>
                                          <p:attrName>ppt_x</p:attrName>
                                        </p:attrNameLst>
                                      </p:cBhvr>
                                      <p:tavLst>
                                        <p:tav tm="100000">
                                          <p:val>
                                            <p:strVal val="#ppt_x"/>
                                          </p:val>
                                        </p:tav>
                                        <p:tav>
                                          <p:val>
                                            <p:strVal val="#ppt_x"/>
                                          </p:val>
                                        </p:tav>
                                      </p:tavLst>
                                    </p:anim>
                                    <p:anim calcmode="lin" valueType="num">
                                      <p:cBhvr additive="repl">
                                        <p:cTn id="9" dur="1000" fill="hold"/>
                                        <p:tgtEl>
                                          <p:spTgt spid="3"/>
                                        </p:tgtEl>
                                        <p:attrNameLst>
                                          <p:attrName>ppt_y</p:attrName>
                                        </p:attrNameLst>
                                      </p:cBhvr>
                                      <p:tavLst>
                                        <p:tav tm="100000">
                                          <p:val>
                                            <p:strVal val="#ppt_y-.1"/>
                                          </p:val>
                                        </p:tav>
                                        <p:tav>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additive="repl">
                                        <p:cTn id="12" dur="1" fill="hold">
                                          <p:stCondLst>
                                            <p:cond delay="0"/>
                                          </p:stCondLst>
                                        </p:cTn>
                                        <p:tgtEl>
                                          <p:spTgt spid="56339"/>
                                        </p:tgtEl>
                                        <p:attrNameLst>
                                          <p:attrName>style.visibility</p:attrName>
                                        </p:attrNameLst>
                                      </p:cBhvr>
                                      <p:to>
                                        <p:strVal val="visible"/>
                                      </p:to>
                                    </p:set>
                                    <p:anim calcmode="lin" valueType="num">
                                      <p:cBhvr additive="repl">
                                        <p:cTn id="13" dur="500" fill="hold"/>
                                        <p:tgtEl>
                                          <p:spTgt spid="56339"/>
                                        </p:tgtEl>
                                        <p:attrNameLst>
                                          <p:attrName>ppt_w</p:attrName>
                                        </p:attrNameLst>
                                      </p:cBhvr>
                                      <p:tavLst>
                                        <p:tav tm="100000">
                                          <p:val>
                                            <p:fltVal val="0"/>
                                          </p:val>
                                        </p:tav>
                                        <p:tav>
                                          <p:val>
                                            <p:strVal val="#ppt_w"/>
                                          </p:val>
                                        </p:tav>
                                      </p:tavLst>
                                    </p:anim>
                                    <p:anim calcmode="lin" valueType="num">
                                      <p:cBhvr additive="repl">
                                        <p:cTn id="14" dur="500" fill="hold"/>
                                        <p:tgtEl>
                                          <p:spTgt spid="56339"/>
                                        </p:tgtEl>
                                        <p:attrNameLst>
                                          <p:attrName>ppt_h</p:attrName>
                                        </p:attrNameLst>
                                      </p:cBhvr>
                                      <p:tavLst>
                                        <p:tav tm="100000">
                                          <p:val>
                                            <p:fltVal val="0"/>
                                          </p:val>
                                        </p:tav>
                                        <p:tav>
                                          <p:val>
                                            <p:strVal val="#ppt_h"/>
                                          </p:val>
                                        </p:tav>
                                      </p:tavLst>
                                    </p:anim>
                                  </p:childTnLst>
                                </p:cTn>
                              </p:par>
                            </p:childTnLst>
                          </p:cTn>
                        </p:par>
                        <p:par>
                          <p:cTn id="15" fill="hold">
                            <p:stCondLst>
                              <p:cond delay="1500"/>
                            </p:stCondLst>
                            <p:childTnLst>
                              <p:par>
                                <p:cTn id="16" presetID="17" presetClass="entr" presetSubtype="8" fill="hold" nodeType="afterEffect">
                                  <p:stCondLst>
                                    <p:cond delay="0"/>
                                  </p:stCondLst>
                                  <p:childTnLst>
                                    <p:set>
                                      <p:cBhvr additive="repl">
                                        <p:cTn id="17" dur="1" fill="hold">
                                          <p:stCondLst>
                                            <p:cond delay="0"/>
                                          </p:stCondLst>
                                        </p:cTn>
                                        <p:tgtEl>
                                          <p:spTgt spid="56323"/>
                                        </p:tgtEl>
                                        <p:attrNameLst>
                                          <p:attrName>style.visibility</p:attrName>
                                        </p:attrNameLst>
                                      </p:cBhvr>
                                      <p:to>
                                        <p:strVal val="visible"/>
                                      </p:to>
                                    </p:set>
                                    <p:anim calcmode="lin" valueType="num">
                                      <p:cBhvr additive="repl">
                                        <p:cTn id="18" dur="500" fill="hold"/>
                                        <p:tgtEl>
                                          <p:spTgt spid="56323"/>
                                        </p:tgtEl>
                                        <p:attrNameLst>
                                          <p:attrName>ppt_x</p:attrName>
                                        </p:attrNameLst>
                                      </p:cBhvr>
                                      <p:tavLst>
                                        <p:tav tm="100000">
                                          <p:val>
                                            <p:strVal val="#ppt_x-#ppt_w/2"/>
                                          </p:val>
                                        </p:tav>
                                        <p:tav>
                                          <p:val>
                                            <p:strVal val="#ppt_x"/>
                                          </p:val>
                                        </p:tav>
                                      </p:tavLst>
                                    </p:anim>
                                    <p:anim calcmode="lin" valueType="num">
                                      <p:cBhvr additive="repl">
                                        <p:cTn id="19" dur="500" fill="hold"/>
                                        <p:tgtEl>
                                          <p:spTgt spid="56323"/>
                                        </p:tgtEl>
                                        <p:attrNameLst>
                                          <p:attrName>ppt_y</p:attrName>
                                        </p:attrNameLst>
                                      </p:cBhvr>
                                      <p:tavLst>
                                        <p:tav tm="100000">
                                          <p:val>
                                            <p:strVal val="#ppt_y"/>
                                          </p:val>
                                        </p:tav>
                                        <p:tav>
                                          <p:val>
                                            <p:strVal val="#ppt_y"/>
                                          </p:val>
                                        </p:tav>
                                      </p:tavLst>
                                    </p:anim>
                                    <p:anim calcmode="lin" valueType="num">
                                      <p:cBhvr additive="repl">
                                        <p:cTn id="20" dur="500" fill="hold"/>
                                        <p:tgtEl>
                                          <p:spTgt spid="56323"/>
                                        </p:tgtEl>
                                        <p:attrNameLst>
                                          <p:attrName>ppt_w</p:attrName>
                                        </p:attrNameLst>
                                      </p:cBhvr>
                                      <p:tavLst>
                                        <p:tav tm="100000">
                                          <p:val>
                                            <p:fltVal val="0"/>
                                          </p:val>
                                        </p:tav>
                                        <p:tav>
                                          <p:val>
                                            <p:strVal val="#ppt_w"/>
                                          </p:val>
                                        </p:tav>
                                      </p:tavLst>
                                    </p:anim>
                                    <p:anim calcmode="lin" valueType="num">
                                      <p:cBhvr additive="repl">
                                        <p:cTn id="21" dur="500" fill="hold"/>
                                        <p:tgtEl>
                                          <p:spTgt spid="56323"/>
                                        </p:tgtEl>
                                        <p:attrNameLst>
                                          <p:attrName>ppt_h</p:attrName>
                                        </p:attrNameLst>
                                      </p:cBhvr>
                                      <p:tavLst>
                                        <p:tav tm="100000">
                                          <p:val>
                                            <p:strVal val="#ppt_h"/>
                                          </p:val>
                                        </p:tav>
                                        <p:tav>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additive="repl">
                                        <p:cTn id="24" dur="1" fill="hold">
                                          <p:stCondLst>
                                            <p:cond delay="0"/>
                                          </p:stCondLst>
                                        </p:cTn>
                                        <p:tgtEl>
                                          <p:spTgt spid="56341"/>
                                        </p:tgtEl>
                                        <p:attrNameLst>
                                          <p:attrName>style.visibility</p:attrName>
                                        </p:attrNameLst>
                                      </p:cBhvr>
                                      <p:to>
                                        <p:strVal val="visible"/>
                                      </p:to>
                                    </p:set>
                                    <p:anim calcmode="lin" valueType="num">
                                      <p:cBhvr additive="repl">
                                        <p:cTn id="25" dur="500" fill="hold"/>
                                        <p:tgtEl>
                                          <p:spTgt spid="56341"/>
                                        </p:tgtEl>
                                        <p:attrNameLst>
                                          <p:attrName>ppt_w</p:attrName>
                                        </p:attrNameLst>
                                      </p:cBhvr>
                                      <p:tavLst>
                                        <p:tav tm="100000">
                                          <p:val>
                                            <p:fltVal val="0"/>
                                          </p:val>
                                        </p:tav>
                                        <p:tav>
                                          <p:val>
                                            <p:strVal val="#ppt_w"/>
                                          </p:val>
                                        </p:tav>
                                      </p:tavLst>
                                    </p:anim>
                                    <p:anim calcmode="lin" valueType="num">
                                      <p:cBhvr additive="repl">
                                        <p:cTn id="26" dur="500" fill="hold"/>
                                        <p:tgtEl>
                                          <p:spTgt spid="56341"/>
                                        </p:tgtEl>
                                        <p:attrNameLst>
                                          <p:attrName>ppt_h</p:attrName>
                                        </p:attrNameLst>
                                      </p:cBhvr>
                                      <p:tavLst>
                                        <p:tav tm="100000">
                                          <p:val>
                                            <p:fltVal val="0"/>
                                          </p:val>
                                        </p:tav>
                                        <p:tav>
                                          <p:val>
                                            <p:strVal val="#ppt_h"/>
                                          </p:val>
                                        </p:tav>
                                      </p:tavLst>
                                    </p:anim>
                                  </p:childTnLst>
                                </p:cTn>
                              </p:par>
                            </p:childTnLst>
                          </p:cTn>
                        </p:par>
                        <p:par>
                          <p:cTn id="27" fill="hold">
                            <p:stCondLst>
                              <p:cond delay="2500"/>
                            </p:stCondLst>
                            <p:childTnLst>
                              <p:par>
                                <p:cTn id="28" presetID="17" presetClass="entr" presetSubtype="8" fill="hold" nodeType="afterEffect">
                                  <p:stCondLst>
                                    <p:cond delay="0"/>
                                  </p:stCondLst>
                                  <p:childTnLst>
                                    <p:set>
                                      <p:cBhvr additive="repl">
                                        <p:cTn id="29" dur="1" fill="hold">
                                          <p:stCondLst>
                                            <p:cond delay="0"/>
                                          </p:stCondLst>
                                        </p:cTn>
                                        <p:tgtEl>
                                          <p:spTgt spid="56340"/>
                                        </p:tgtEl>
                                        <p:attrNameLst>
                                          <p:attrName>style.visibility</p:attrName>
                                        </p:attrNameLst>
                                      </p:cBhvr>
                                      <p:to>
                                        <p:strVal val="visible"/>
                                      </p:to>
                                    </p:set>
                                    <p:anim calcmode="lin" valueType="num">
                                      <p:cBhvr additive="repl">
                                        <p:cTn id="30" dur="500" fill="hold"/>
                                        <p:tgtEl>
                                          <p:spTgt spid="56340"/>
                                        </p:tgtEl>
                                        <p:attrNameLst>
                                          <p:attrName>ppt_x</p:attrName>
                                        </p:attrNameLst>
                                      </p:cBhvr>
                                      <p:tavLst>
                                        <p:tav tm="100000">
                                          <p:val>
                                            <p:strVal val="#ppt_x-#ppt_w/2"/>
                                          </p:val>
                                        </p:tav>
                                        <p:tav>
                                          <p:val>
                                            <p:strVal val="#ppt_x"/>
                                          </p:val>
                                        </p:tav>
                                      </p:tavLst>
                                    </p:anim>
                                    <p:anim calcmode="lin" valueType="num">
                                      <p:cBhvr additive="repl">
                                        <p:cTn id="31" dur="500" fill="hold"/>
                                        <p:tgtEl>
                                          <p:spTgt spid="56340"/>
                                        </p:tgtEl>
                                        <p:attrNameLst>
                                          <p:attrName>ppt_y</p:attrName>
                                        </p:attrNameLst>
                                      </p:cBhvr>
                                      <p:tavLst>
                                        <p:tav tm="100000">
                                          <p:val>
                                            <p:strVal val="#ppt_y"/>
                                          </p:val>
                                        </p:tav>
                                        <p:tav>
                                          <p:val>
                                            <p:strVal val="#ppt_y"/>
                                          </p:val>
                                        </p:tav>
                                      </p:tavLst>
                                    </p:anim>
                                    <p:anim calcmode="lin" valueType="num">
                                      <p:cBhvr additive="repl">
                                        <p:cTn id="32" dur="500" fill="hold"/>
                                        <p:tgtEl>
                                          <p:spTgt spid="56340"/>
                                        </p:tgtEl>
                                        <p:attrNameLst>
                                          <p:attrName>ppt_w</p:attrName>
                                        </p:attrNameLst>
                                      </p:cBhvr>
                                      <p:tavLst>
                                        <p:tav tm="100000">
                                          <p:val>
                                            <p:fltVal val="0"/>
                                          </p:val>
                                        </p:tav>
                                        <p:tav>
                                          <p:val>
                                            <p:strVal val="#ppt_w"/>
                                          </p:val>
                                        </p:tav>
                                      </p:tavLst>
                                    </p:anim>
                                    <p:anim calcmode="lin" valueType="num">
                                      <p:cBhvr additive="repl">
                                        <p:cTn id="33" dur="500" fill="hold"/>
                                        <p:tgtEl>
                                          <p:spTgt spid="56340"/>
                                        </p:tgtEl>
                                        <p:attrNameLst>
                                          <p:attrName>ppt_h</p:attrName>
                                        </p:attrNameLst>
                                      </p:cBhvr>
                                      <p:tavLst>
                                        <p:tav tm="100000">
                                          <p:val>
                                            <p:strVal val="#ppt_h"/>
                                          </p:val>
                                        </p:tav>
                                        <p:tav>
                                          <p:val>
                                            <p:strVal val="#ppt_h"/>
                                          </p:val>
                                        </p:tav>
                                      </p:tavLst>
                                    </p:anim>
                                  </p:childTnLst>
                                </p:cTn>
                              </p:par>
                            </p:childTnLst>
                          </p:cTn>
                        </p:par>
                        <p:par>
                          <p:cTn id="34" fill="hold">
                            <p:stCondLst>
                              <p:cond delay="3000"/>
                            </p:stCondLst>
                            <p:childTnLst>
                              <p:par>
                                <p:cTn id="35" presetID="47" presetClass="entr" fill="hold" nodeType="afterEffect">
                                  <p:stCondLst>
                                    <p:cond delay="0"/>
                                  </p:stCondLst>
                                  <p:childTnLst>
                                    <p:set>
                                      <p:cBhvr additive="repl">
                                        <p:cTn id="36" dur="1" fill="hold">
                                          <p:stCondLst>
                                            <p:cond delay="0"/>
                                          </p:stCondLst>
                                        </p:cTn>
                                        <p:tgtEl>
                                          <p:spTgt spid="56351"/>
                                        </p:tgtEl>
                                        <p:attrNameLst>
                                          <p:attrName>style.visibility</p:attrName>
                                        </p:attrNameLst>
                                      </p:cBhvr>
                                      <p:to>
                                        <p:strVal val="visible"/>
                                      </p:to>
                                    </p:set>
                                    <p:animEffect transition="in" filter="fade">
                                      <p:cBhvr additive="repl">
                                        <p:cTn id="37" dur="1000"/>
                                        <p:tgtEl>
                                          <p:spTgt spid="56351"/>
                                        </p:tgtEl>
                                      </p:cBhvr>
                                    </p:animEffect>
                                    <p:anim calcmode="lin" valueType="num">
                                      <p:cBhvr additive="repl">
                                        <p:cTn id="38" dur="1000" fill="hold"/>
                                        <p:tgtEl>
                                          <p:spTgt spid="56351"/>
                                        </p:tgtEl>
                                        <p:attrNameLst>
                                          <p:attrName>ppt_x</p:attrName>
                                        </p:attrNameLst>
                                      </p:cBhvr>
                                      <p:tavLst>
                                        <p:tav tm="100000">
                                          <p:val>
                                            <p:strVal val="#ppt_x"/>
                                          </p:val>
                                        </p:tav>
                                        <p:tav>
                                          <p:val>
                                            <p:strVal val="#ppt_x"/>
                                          </p:val>
                                        </p:tav>
                                      </p:tavLst>
                                    </p:anim>
                                    <p:anim calcmode="lin" valueType="num">
                                      <p:cBhvr additive="repl">
                                        <p:cTn id="39" dur="1000" fill="hold"/>
                                        <p:tgtEl>
                                          <p:spTgt spid="56351"/>
                                        </p:tgtEl>
                                        <p:attrNameLst>
                                          <p:attrName>ppt_y</p:attrName>
                                        </p:attrNameLst>
                                      </p:cBhvr>
                                      <p:tavLst>
                                        <p:tav tm="100000">
                                          <p:val>
                                            <p:strVal val="#ppt_y-.1"/>
                                          </p:val>
                                        </p:tav>
                                        <p:tav>
                                          <p:val>
                                            <p:strVal val="#ppt_y"/>
                                          </p:val>
                                        </p:tav>
                                      </p:tavLst>
                                    </p:anim>
                                  </p:childTnLst>
                                </p:cTn>
                              </p:par>
                            </p:childTnLst>
                          </p:cTn>
                        </p:par>
                        <p:par>
                          <p:cTn id="40" fill="hold">
                            <p:stCondLst>
                              <p:cond delay="4000"/>
                            </p:stCondLst>
                            <p:childTnLst>
                              <p:par>
                                <p:cTn id="41" presetID="17" presetClass="entr" presetSubtype="2" fill="hold" nodeType="afterEffect">
                                  <p:stCondLst>
                                    <p:cond delay="0"/>
                                  </p:stCondLst>
                                  <p:childTnLst>
                                    <p:set>
                                      <p:cBhvr additive="repl">
                                        <p:cTn id="42" dur="1" fill="hold">
                                          <p:stCondLst>
                                            <p:cond delay="0"/>
                                          </p:stCondLst>
                                        </p:cTn>
                                        <p:tgtEl>
                                          <p:spTgt spid="56350"/>
                                        </p:tgtEl>
                                        <p:attrNameLst>
                                          <p:attrName>style.visibility</p:attrName>
                                        </p:attrNameLst>
                                      </p:cBhvr>
                                      <p:to>
                                        <p:strVal val="visible"/>
                                      </p:to>
                                    </p:set>
                                    <p:anim calcmode="lin" valueType="num">
                                      <p:cBhvr additive="repl">
                                        <p:cTn id="43" dur="500" fill="hold"/>
                                        <p:tgtEl>
                                          <p:spTgt spid="56350"/>
                                        </p:tgtEl>
                                        <p:attrNameLst>
                                          <p:attrName>ppt_x</p:attrName>
                                        </p:attrNameLst>
                                      </p:cBhvr>
                                      <p:tavLst>
                                        <p:tav tm="100000">
                                          <p:val>
                                            <p:strVal val="#ppt_x+#ppt_w/2"/>
                                          </p:val>
                                        </p:tav>
                                        <p:tav>
                                          <p:val>
                                            <p:strVal val="#ppt_x"/>
                                          </p:val>
                                        </p:tav>
                                      </p:tavLst>
                                    </p:anim>
                                    <p:anim calcmode="lin" valueType="num">
                                      <p:cBhvr additive="repl">
                                        <p:cTn id="44" dur="500" fill="hold"/>
                                        <p:tgtEl>
                                          <p:spTgt spid="56350"/>
                                        </p:tgtEl>
                                        <p:attrNameLst>
                                          <p:attrName>ppt_y</p:attrName>
                                        </p:attrNameLst>
                                      </p:cBhvr>
                                      <p:tavLst>
                                        <p:tav tm="100000">
                                          <p:val>
                                            <p:strVal val="#ppt_y"/>
                                          </p:val>
                                        </p:tav>
                                        <p:tav>
                                          <p:val>
                                            <p:strVal val="#ppt_y"/>
                                          </p:val>
                                        </p:tav>
                                      </p:tavLst>
                                    </p:anim>
                                    <p:anim calcmode="lin" valueType="num">
                                      <p:cBhvr additive="repl">
                                        <p:cTn id="45" dur="500" fill="hold"/>
                                        <p:tgtEl>
                                          <p:spTgt spid="56350"/>
                                        </p:tgtEl>
                                        <p:attrNameLst>
                                          <p:attrName>ppt_w</p:attrName>
                                        </p:attrNameLst>
                                      </p:cBhvr>
                                      <p:tavLst>
                                        <p:tav tm="100000">
                                          <p:val>
                                            <p:fltVal val="0"/>
                                          </p:val>
                                        </p:tav>
                                        <p:tav>
                                          <p:val>
                                            <p:strVal val="#ppt_w"/>
                                          </p:val>
                                        </p:tav>
                                      </p:tavLst>
                                    </p:anim>
                                    <p:anim calcmode="lin" valueType="num">
                                      <p:cBhvr additive="repl">
                                        <p:cTn id="46" dur="500" fill="hold"/>
                                        <p:tgtEl>
                                          <p:spTgt spid="56350"/>
                                        </p:tgtEl>
                                        <p:attrNameLst>
                                          <p:attrName>ppt_h</p:attrName>
                                        </p:attrNameLst>
                                      </p:cBhvr>
                                      <p:tavLst>
                                        <p:tav tm="100000">
                                          <p:val>
                                            <p:strVal val="#ppt_h"/>
                                          </p:val>
                                        </p:tav>
                                        <p:tav>
                                          <p:val>
                                            <p:strVal val="#ppt_h"/>
                                          </p:val>
                                        </p:tav>
                                      </p:tavLst>
                                    </p:anim>
                                  </p:childTnLst>
                                </p:cTn>
                              </p:par>
                            </p:childTnLst>
                          </p:cTn>
                        </p:par>
                        <p:par>
                          <p:cTn id="47" fill="hold">
                            <p:stCondLst>
                              <p:cond delay="4500"/>
                            </p:stCondLst>
                            <p:childTnLst>
                              <p:par>
                                <p:cTn id="48" presetID="17" presetClass="entr" presetSubtype="1" fill="hold" grpId="0" nodeType="afterEffect">
                                  <p:stCondLst>
                                    <p:cond delay="0"/>
                                  </p:stCondLst>
                                  <p:childTnLst>
                                    <p:set>
                                      <p:cBhvr additive="repl">
                                        <p:cTn id="49" dur="1" fill="hold">
                                          <p:stCondLst>
                                            <p:cond delay="0"/>
                                          </p:stCondLst>
                                        </p:cTn>
                                        <p:tgtEl>
                                          <p:spTgt spid="56345"/>
                                        </p:tgtEl>
                                        <p:attrNameLst>
                                          <p:attrName>style.visibility</p:attrName>
                                        </p:attrNameLst>
                                      </p:cBhvr>
                                      <p:to>
                                        <p:strVal val="visible"/>
                                      </p:to>
                                    </p:set>
                                    <p:anim calcmode="lin" valueType="num">
                                      <p:cBhvr additive="repl">
                                        <p:cTn id="50" dur="500" fill="hold"/>
                                        <p:tgtEl>
                                          <p:spTgt spid="56345"/>
                                        </p:tgtEl>
                                        <p:attrNameLst>
                                          <p:attrName>ppt_x</p:attrName>
                                        </p:attrNameLst>
                                      </p:cBhvr>
                                      <p:tavLst>
                                        <p:tav tm="100000">
                                          <p:val>
                                            <p:strVal val="#ppt_x"/>
                                          </p:val>
                                        </p:tav>
                                        <p:tav>
                                          <p:val>
                                            <p:strVal val="#ppt_x"/>
                                          </p:val>
                                        </p:tav>
                                      </p:tavLst>
                                    </p:anim>
                                    <p:anim calcmode="lin" valueType="num">
                                      <p:cBhvr additive="repl">
                                        <p:cTn id="51" dur="500" fill="hold"/>
                                        <p:tgtEl>
                                          <p:spTgt spid="56345"/>
                                        </p:tgtEl>
                                        <p:attrNameLst>
                                          <p:attrName>ppt_y</p:attrName>
                                        </p:attrNameLst>
                                      </p:cBhvr>
                                      <p:tavLst>
                                        <p:tav tm="100000">
                                          <p:val>
                                            <p:strVal val="#ppt_y-#ppt_h/2"/>
                                          </p:val>
                                        </p:tav>
                                        <p:tav>
                                          <p:val>
                                            <p:strVal val="#ppt_y"/>
                                          </p:val>
                                        </p:tav>
                                      </p:tavLst>
                                    </p:anim>
                                    <p:anim calcmode="lin" valueType="num">
                                      <p:cBhvr additive="repl">
                                        <p:cTn id="52" dur="500" fill="hold"/>
                                        <p:tgtEl>
                                          <p:spTgt spid="56345"/>
                                        </p:tgtEl>
                                        <p:attrNameLst>
                                          <p:attrName>ppt_w</p:attrName>
                                        </p:attrNameLst>
                                      </p:cBhvr>
                                      <p:tavLst>
                                        <p:tav tm="100000">
                                          <p:val>
                                            <p:strVal val="#ppt_w"/>
                                          </p:val>
                                        </p:tav>
                                        <p:tav>
                                          <p:val>
                                            <p:strVal val="#ppt_w"/>
                                          </p:val>
                                        </p:tav>
                                      </p:tavLst>
                                    </p:anim>
                                    <p:anim calcmode="lin" valueType="num">
                                      <p:cBhvr additive="repl">
                                        <p:cTn id="53" dur="500" fill="hold"/>
                                        <p:tgtEl>
                                          <p:spTgt spid="56345"/>
                                        </p:tgtEl>
                                        <p:attrNameLst>
                                          <p:attrName>ppt_h</p:attrName>
                                        </p:attrNameLst>
                                      </p:cBhvr>
                                      <p:tavLst>
                                        <p:tav tm="100000">
                                          <p:val>
                                            <p:fltVal val="0"/>
                                          </p:val>
                                        </p:tav>
                                        <p:tav>
                                          <p:val>
                                            <p:strVal val="#ppt_h"/>
                                          </p:val>
                                        </p:tav>
                                      </p:tavLst>
                                    </p:anim>
                                  </p:childTnLst>
                                </p:cTn>
                              </p:par>
                            </p:childTnLst>
                          </p:cTn>
                        </p:par>
                        <p:par>
                          <p:cTn id="54" fill="hold">
                            <p:stCondLst>
                              <p:cond delay="5000"/>
                            </p:stCondLst>
                            <p:childTnLst>
                              <p:par>
                                <p:cTn id="55" presetID="17" presetClass="entr" presetSubtype="8" fill="hold" nodeType="afterEffect">
                                  <p:stCondLst>
                                    <p:cond delay="0"/>
                                  </p:stCondLst>
                                  <p:childTnLst>
                                    <p:set>
                                      <p:cBhvr additive="repl">
                                        <p:cTn id="56" dur="1" fill="hold">
                                          <p:stCondLst>
                                            <p:cond delay="0"/>
                                          </p:stCondLst>
                                        </p:cTn>
                                        <p:tgtEl>
                                          <p:spTgt spid="56346"/>
                                        </p:tgtEl>
                                        <p:attrNameLst>
                                          <p:attrName>style.visibility</p:attrName>
                                        </p:attrNameLst>
                                      </p:cBhvr>
                                      <p:to>
                                        <p:strVal val="visible"/>
                                      </p:to>
                                    </p:set>
                                    <p:anim calcmode="lin" valueType="num">
                                      <p:cBhvr additive="repl">
                                        <p:cTn id="57" dur="500" fill="hold"/>
                                        <p:tgtEl>
                                          <p:spTgt spid="56346"/>
                                        </p:tgtEl>
                                        <p:attrNameLst>
                                          <p:attrName>ppt_x</p:attrName>
                                        </p:attrNameLst>
                                      </p:cBhvr>
                                      <p:tavLst>
                                        <p:tav tm="100000">
                                          <p:val>
                                            <p:strVal val="#ppt_x-#ppt_w/2"/>
                                          </p:val>
                                        </p:tav>
                                        <p:tav>
                                          <p:val>
                                            <p:strVal val="#ppt_x"/>
                                          </p:val>
                                        </p:tav>
                                      </p:tavLst>
                                    </p:anim>
                                    <p:anim calcmode="lin" valueType="num">
                                      <p:cBhvr additive="repl">
                                        <p:cTn id="58" dur="500" fill="hold"/>
                                        <p:tgtEl>
                                          <p:spTgt spid="56346"/>
                                        </p:tgtEl>
                                        <p:attrNameLst>
                                          <p:attrName>ppt_y</p:attrName>
                                        </p:attrNameLst>
                                      </p:cBhvr>
                                      <p:tavLst>
                                        <p:tav tm="100000">
                                          <p:val>
                                            <p:strVal val="#ppt_y"/>
                                          </p:val>
                                        </p:tav>
                                        <p:tav>
                                          <p:val>
                                            <p:strVal val="#ppt_y"/>
                                          </p:val>
                                        </p:tav>
                                      </p:tavLst>
                                    </p:anim>
                                    <p:anim calcmode="lin" valueType="num">
                                      <p:cBhvr additive="repl">
                                        <p:cTn id="59" dur="500" fill="hold"/>
                                        <p:tgtEl>
                                          <p:spTgt spid="56346"/>
                                        </p:tgtEl>
                                        <p:attrNameLst>
                                          <p:attrName>ppt_w</p:attrName>
                                        </p:attrNameLst>
                                      </p:cBhvr>
                                      <p:tavLst>
                                        <p:tav tm="100000">
                                          <p:val>
                                            <p:fltVal val="0"/>
                                          </p:val>
                                        </p:tav>
                                        <p:tav>
                                          <p:val>
                                            <p:strVal val="#ppt_w"/>
                                          </p:val>
                                        </p:tav>
                                      </p:tavLst>
                                    </p:anim>
                                    <p:anim calcmode="lin" valueType="num">
                                      <p:cBhvr additive="repl">
                                        <p:cTn id="60" dur="500" fill="hold"/>
                                        <p:tgtEl>
                                          <p:spTgt spid="56346"/>
                                        </p:tgtEl>
                                        <p:attrNameLst>
                                          <p:attrName>ppt_h</p:attrName>
                                        </p:attrNameLst>
                                      </p:cBhvr>
                                      <p:tavLst>
                                        <p:tav tm="100000">
                                          <p:val>
                                            <p:strVal val="#ppt_h"/>
                                          </p:val>
                                        </p:tav>
                                        <p:tav>
                                          <p:val>
                                            <p:strVal val="#ppt_h"/>
                                          </p:val>
                                        </p:tav>
                                      </p:tavLst>
                                    </p:anim>
                                  </p:childTnLst>
                                </p:cTn>
                              </p:par>
                            </p:childTnLst>
                          </p:cTn>
                        </p:par>
                        <p:par>
                          <p:cTn id="61" fill="hold">
                            <p:stCondLst>
                              <p:cond delay="5500"/>
                            </p:stCondLst>
                            <p:childTnLst>
                              <p:par>
                                <p:cTn id="62" presetID="17" presetClass="entr" presetSubtype="1" fill="hold" grpId="0" nodeType="afterEffect">
                                  <p:stCondLst>
                                    <p:cond delay="0"/>
                                  </p:stCondLst>
                                  <p:childTnLst>
                                    <p:set>
                                      <p:cBhvr additive="repl">
                                        <p:cTn id="63" dur="1" fill="hold">
                                          <p:stCondLst>
                                            <p:cond delay="0"/>
                                          </p:stCondLst>
                                        </p:cTn>
                                        <p:tgtEl>
                                          <p:spTgt spid="56347"/>
                                        </p:tgtEl>
                                        <p:attrNameLst>
                                          <p:attrName>style.visibility</p:attrName>
                                        </p:attrNameLst>
                                      </p:cBhvr>
                                      <p:to>
                                        <p:strVal val="visible"/>
                                      </p:to>
                                    </p:set>
                                    <p:anim calcmode="lin" valueType="num">
                                      <p:cBhvr additive="repl">
                                        <p:cTn id="64" dur="500" fill="hold"/>
                                        <p:tgtEl>
                                          <p:spTgt spid="56347"/>
                                        </p:tgtEl>
                                        <p:attrNameLst>
                                          <p:attrName>ppt_x</p:attrName>
                                        </p:attrNameLst>
                                      </p:cBhvr>
                                      <p:tavLst>
                                        <p:tav tm="100000">
                                          <p:val>
                                            <p:strVal val="#ppt_x"/>
                                          </p:val>
                                        </p:tav>
                                        <p:tav>
                                          <p:val>
                                            <p:strVal val="#ppt_x"/>
                                          </p:val>
                                        </p:tav>
                                      </p:tavLst>
                                    </p:anim>
                                    <p:anim calcmode="lin" valueType="num">
                                      <p:cBhvr additive="repl">
                                        <p:cTn id="65" dur="500" fill="hold"/>
                                        <p:tgtEl>
                                          <p:spTgt spid="56347"/>
                                        </p:tgtEl>
                                        <p:attrNameLst>
                                          <p:attrName>ppt_y</p:attrName>
                                        </p:attrNameLst>
                                      </p:cBhvr>
                                      <p:tavLst>
                                        <p:tav tm="100000">
                                          <p:val>
                                            <p:strVal val="#ppt_y-#ppt_h/2"/>
                                          </p:val>
                                        </p:tav>
                                        <p:tav>
                                          <p:val>
                                            <p:strVal val="#ppt_y"/>
                                          </p:val>
                                        </p:tav>
                                      </p:tavLst>
                                    </p:anim>
                                    <p:anim calcmode="lin" valueType="num">
                                      <p:cBhvr additive="repl">
                                        <p:cTn id="66" dur="500" fill="hold"/>
                                        <p:tgtEl>
                                          <p:spTgt spid="56347"/>
                                        </p:tgtEl>
                                        <p:attrNameLst>
                                          <p:attrName>ppt_w</p:attrName>
                                        </p:attrNameLst>
                                      </p:cBhvr>
                                      <p:tavLst>
                                        <p:tav tm="100000">
                                          <p:val>
                                            <p:strVal val="#ppt_w"/>
                                          </p:val>
                                        </p:tav>
                                        <p:tav>
                                          <p:val>
                                            <p:strVal val="#ppt_w"/>
                                          </p:val>
                                        </p:tav>
                                      </p:tavLst>
                                    </p:anim>
                                    <p:anim calcmode="lin" valueType="num">
                                      <p:cBhvr additive="repl">
                                        <p:cTn id="67" dur="500" fill="hold"/>
                                        <p:tgtEl>
                                          <p:spTgt spid="56347"/>
                                        </p:tgtEl>
                                        <p:attrNameLst>
                                          <p:attrName>ppt_h</p:attrName>
                                        </p:attrNameLst>
                                      </p:cBhvr>
                                      <p:tavLst>
                                        <p:tav tm="100000">
                                          <p:val>
                                            <p:fltVal val="0"/>
                                          </p:val>
                                        </p:tav>
                                        <p:tav>
                                          <p:val>
                                            <p:strVal val="#ppt_h"/>
                                          </p:val>
                                        </p:tav>
                                      </p:tavLst>
                                    </p:anim>
                                  </p:childTnLst>
                                </p:cTn>
                              </p:par>
                            </p:childTnLst>
                          </p:cTn>
                        </p:par>
                        <p:par>
                          <p:cTn id="68" fill="hold">
                            <p:stCondLst>
                              <p:cond delay="6000"/>
                            </p:stCondLst>
                            <p:childTnLst>
                              <p:par>
                                <p:cTn id="69" presetID="17" presetClass="entr" presetSubtype="8" fill="hold" nodeType="afterEffect">
                                  <p:stCondLst>
                                    <p:cond delay="0"/>
                                  </p:stCondLst>
                                  <p:childTnLst>
                                    <p:set>
                                      <p:cBhvr additive="repl">
                                        <p:cTn id="70" dur="1" fill="hold">
                                          <p:stCondLst>
                                            <p:cond delay="0"/>
                                          </p:stCondLst>
                                        </p:cTn>
                                        <p:tgtEl>
                                          <p:spTgt spid="56322"/>
                                        </p:tgtEl>
                                        <p:attrNameLst>
                                          <p:attrName>style.visibility</p:attrName>
                                        </p:attrNameLst>
                                      </p:cBhvr>
                                      <p:to>
                                        <p:strVal val="visible"/>
                                      </p:to>
                                    </p:set>
                                    <p:anim calcmode="lin" valueType="num">
                                      <p:cBhvr additive="repl">
                                        <p:cTn id="71" dur="500" fill="hold"/>
                                        <p:tgtEl>
                                          <p:spTgt spid="56322"/>
                                        </p:tgtEl>
                                        <p:attrNameLst>
                                          <p:attrName>ppt_x</p:attrName>
                                        </p:attrNameLst>
                                      </p:cBhvr>
                                      <p:tavLst>
                                        <p:tav tm="100000">
                                          <p:val>
                                            <p:strVal val="#ppt_x-#ppt_w/2"/>
                                          </p:val>
                                        </p:tav>
                                        <p:tav>
                                          <p:val>
                                            <p:strVal val="#ppt_x"/>
                                          </p:val>
                                        </p:tav>
                                      </p:tavLst>
                                    </p:anim>
                                    <p:anim calcmode="lin" valueType="num">
                                      <p:cBhvr additive="repl">
                                        <p:cTn id="72" dur="500" fill="hold"/>
                                        <p:tgtEl>
                                          <p:spTgt spid="56322"/>
                                        </p:tgtEl>
                                        <p:attrNameLst>
                                          <p:attrName>ppt_y</p:attrName>
                                        </p:attrNameLst>
                                      </p:cBhvr>
                                      <p:tavLst>
                                        <p:tav tm="100000">
                                          <p:val>
                                            <p:strVal val="#ppt_y"/>
                                          </p:val>
                                        </p:tav>
                                        <p:tav>
                                          <p:val>
                                            <p:strVal val="#ppt_y"/>
                                          </p:val>
                                        </p:tav>
                                      </p:tavLst>
                                    </p:anim>
                                    <p:anim calcmode="lin" valueType="num">
                                      <p:cBhvr additive="repl">
                                        <p:cTn id="73" dur="500" fill="hold"/>
                                        <p:tgtEl>
                                          <p:spTgt spid="56322"/>
                                        </p:tgtEl>
                                        <p:attrNameLst>
                                          <p:attrName>ppt_w</p:attrName>
                                        </p:attrNameLst>
                                      </p:cBhvr>
                                      <p:tavLst>
                                        <p:tav tm="100000">
                                          <p:val>
                                            <p:fltVal val="0"/>
                                          </p:val>
                                        </p:tav>
                                        <p:tav>
                                          <p:val>
                                            <p:strVal val="#ppt_w"/>
                                          </p:val>
                                        </p:tav>
                                      </p:tavLst>
                                    </p:anim>
                                    <p:anim calcmode="lin" valueType="num">
                                      <p:cBhvr additive="repl">
                                        <p:cTn id="74" dur="500" fill="hold"/>
                                        <p:tgtEl>
                                          <p:spTgt spid="56322"/>
                                        </p:tgtEl>
                                        <p:attrNameLst>
                                          <p:attrName>ppt_h</p:attrName>
                                        </p:attrNameLst>
                                      </p:cBhvr>
                                      <p:tavLst>
                                        <p:tav tm="100000">
                                          <p:val>
                                            <p:strVal val="#ppt_h"/>
                                          </p:val>
                                        </p:tav>
                                        <p:tav>
                                          <p:val>
                                            <p:strVal val="#ppt_h"/>
                                          </p:val>
                                        </p:tav>
                                      </p:tavLst>
                                    </p:anim>
                                  </p:childTnLst>
                                </p:cTn>
                              </p:par>
                            </p:childTnLst>
                          </p:cTn>
                        </p:par>
                        <p:par>
                          <p:cTn id="75" fill="hold">
                            <p:stCondLst>
                              <p:cond delay="6500"/>
                            </p:stCondLst>
                            <p:childTnLst>
                              <p:par>
                                <p:cTn id="76" presetID="23" presetClass="entr" presetSubtype="16" fill="hold" grpId="0" nodeType="afterEffect">
                                  <p:stCondLst>
                                    <p:cond delay="0"/>
                                  </p:stCondLst>
                                  <p:childTnLst>
                                    <p:set>
                                      <p:cBhvr additive="repl">
                                        <p:cTn id="77" dur="1" fill="hold">
                                          <p:stCondLst>
                                            <p:cond delay="0"/>
                                          </p:stCondLst>
                                        </p:cTn>
                                        <p:tgtEl>
                                          <p:spTgt spid="56349"/>
                                        </p:tgtEl>
                                        <p:attrNameLst>
                                          <p:attrName>style.visibility</p:attrName>
                                        </p:attrNameLst>
                                      </p:cBhvr>
                                      <p:to>
                                        <p:strVal val="visible"/>
                                      </p:to>
                                    </p:set>
                                    <p:anim calcmode="lin" valueType="num">
                                      <p:cBhvr additive="repl">
                                        <p:cTn id="78" dur="500" fill="hold"/>
                                        <p:tgtEl>
                                          <p:spTgt spid="56349"/>
                                        </p:tgtEl>
                                        <p:attrNameLst>
                                          <p:attrName>ppt_w</p:attrName>
                                        </p:attrNameLst>
                                      </p:cBhvr>
                                      <p:tavLst>
                                        <p:tav tm="100000">
                                          <p:val>
                                            <p:fltVal val="0"/>
                                          </p:val>
                                        </p:tav>
                                        <p:tav>
                                          <p:val>
                                            <p:strVal val="#ppt_w"/>
                                          </p:val>
                                        </p:tav>
                                      </p:tavLst>
                                    </p:anim>
                                    <p:anim calcmode="lin" valueType="num">
                                      <p:cBhvr additive="repl">
                                        <p:cTn id="79" dur="500" fill="hold"/>
                                        <p:tgtEl>
                                          <p:spTgt spid="56349"/>
                                        </p:tgtEl>
                                        <p:attrNameLst>
                                          <p:attrName>ppt_h</p:attrName>
                                        </p:attrNameLst>
                                      </p:cBhvr>
                                      <p:tavLst>
                                        <p:tav tm="100000">
                                          <p:val>
                                            <p:fltVal val="0"/>
                                          </p:val>
                                        </p:tav>
                                        <p:tav>
                                          <p:val>
                                            <p:strVal val="#ppt_h"/>
                                          </p:val>
                                        </p:tav>
                                      </p:tavLst>
                                    </p:anim>
                                  </p:childTnLst>
                                </p:cTn>
                              </p:par>
                            </p:childTnLst>
                          </p:cTn>
                        </p:par>
                        <p:par>
                          <p:cTn id="80" fill="hold">
                            <p:stCondLst>
                              <p:cond delay="7000"/>
                            </p:stCondLst>
                            <p:childTnLst>
                              <p:par>
                                <p:cTn id="81" presetID="17" presetClass="entr" presetSubtype="8" fill="hold" nodeType="afterEffect">
                                  <p:stCondLst>
                                    <p:cond delay="0"/>
                                  </p:stCondLst>
                                  <p:childTnLst>
                                    <p:set>
                                      <p:cBhvr additive="repl">
                                        <p:cTn id="82" dur="1" fill="hold">
                                          <p:stCondLst>
                                            <p:cond delay="0"/>
                                          </p:stCondLst>
                                        </p:cTn>
                                        <p:tgtEl>
                                          <p:spTgt spid="56348"/>
                                        </p:tgtEl>
                                        <p:attrNameLst>
                                          <p:attrName>style.visibility</p:attrName>
                                        </p:attrNameLst>
                                      </p:cBhvr>
                                      <p:to>
                                        <p:strVal val="visible"/>
                                      </p:to>
                                    </p:set>
                                    <p:anim calcmode="lin" valueType="num">
                                      <p:cBhvr additive="repl">
                                        <p:cTn id="83" dur="500" fill="hold"/>
                                        <p:tgtEl>
                                          <p:spTgt spid="56348"/>
                                        </p:tgtEl>
                                        <p:attrNameLst>
                                          <p:attrName>ppt_x</p:attrName>
                                        </p:attrNameLst>
                                      </p:cBhvr>
                                      <p:tavLst>
                                        <p:tav tm="100000">
                                          <p:val>
                                            <p:strVal val="#ppt_x-#ppt_w/2"/>
                                          </p:val>
                                        </p:tav>
                                        <p:tav>
                                          <p:val>
                                            <p:strVal val="#ppt_x"/>
                                          </p:val>
                                        </p:tav>
                                      </p:tavLst>
                                    </p:anim>
                                    <p:anim calcmode="lin" valueType="num">
                                      <p:cBhvr additive="repl">
                                        <p:cTn id="84" dur="500" fill="hold"/>
                                        <p:tgtEl>
                                          <p:spTgt spid="56348"/>
                                        </p:tgtEl>
                                        <p:attrNameLst>
                                          <p:attrName>ppt_y</p:attrName>
                                        </p:attrNameLst>
                                      </p:cBhvr>
                                      <p:tavLst>
                                        <p:tav tm="100000">
                                          <p:val>
                                            <p:strVal val="#ppt_y"/>
                                          </p:val>
                                        </p:tav>
                                        <p:tav>
                                          <p:val>
                                            <p:strVal val="#ppt_y"/>
                                          </p:val>
                                        </p:tav>
                                      </p:tavLst>
                                    </p:anim>
                                    <p:anim calcmode="lin" valueType="num">
                                      <p:cBhvr additive="repl">
                                        <p:cTn id="85" dur="500" fill="hold"/>
                                        <p:tgtEl>
                                          <p:spTgt spid="56348"/>
                                        </p:tgtEl>
                                        <p:attrNameLst>
                                          <p:attrName>ppt_w</p:attrName>
                                        </p:attrNameLst>
                                      </p:cBhvr>
                                      <p:tavLst>
                                        <p:tav tm="100000">
                                          <p:val>
                                            <p:fltVal val="0"/>
                                          </p:val>
                                        </p:tav>
                                        <p:tav>
                                          <p:val>
                                            <p:strVal val="#ppt_w"/>
                                          </p:val>
                                        </p:tav>
                                      </p:tavLst>
                                    </p:anim>
                                    <p:anim calcmode="lin" valueType="num">
                                      <p:cBhvr additive="repl">
                                        <p:cTn id="86" dur="500" fill="hold"/>
                                        <p:tgtEl>
                                          <p:spTgt spid="56348"/>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9" grpId="0" animBg="1"/>
      <p:bldP spid="56341" grpId="0" animBg="1"/>
      <p:bldP spid="56345" grpId="0" animBg="1"/>
      <p:bldP spid="56347" grpId="0" animBg="1"/>
      <p:bldP spid="563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68275" y="1524000"/>
            <a:ext cx="355600" cy="4471988"/>
          </a:xfrm>
          <a:prstGeom prst="rect">
            <a:avLst/>
          </a:prstGeom>
          <a:solidFill>
            <a:srgbClr val="FFCC99"/>
          </a:solidFill>
          <a:ln w="9525">
            <a:noFill/>
            <a:round/>
            <a:headEnd/>
            <a:tailEnd/>
          </a:ln>
          <a:effectLst/>
        </p:spPr>
        <p:txBody>
          <a:bodyPr wrap="none" anchor="ctr"/>
          <a:lstStyle/>
          <a:p>
            <a:endParaRPr lang="es-ES"/>
          </a:p>
        </p:txBody>
      </p:sp>
      <p:sp>
        <p:nvSpPr>
          <p:cNvPr id="33795" name="Text Box 3"/>
          <p:cNvSpPr txBox="1">
            <a:spLocks noChangeArrowheads="1"/>
          </p:cNvSpPr>
          <p:nvPr/>
        </p:nvSpPr>
        <p:spPr bwMode="auto">
          <a:xfrm>
            <a:off x="177800" y="950913"/>
            <a:ext cx="5594350" cy="612775"/>
          </a:xfrm>
          <a:prstGeom prst="rect">
            <a:avLst/>
          </a:prstGeom>
          <a:gradFill rotWithShape="0">
            <a:gsLst>
              <a:gs pos="0">
                <a:srgbClr val="FFCC99"/>
              </a:gs>
              <a:gs pos="100000">
                <a:srgbClr val="423528"/>
              </a:gs>
            </a:gsLst>
            <a:lin ang="5400000" scaled="1"/>
          </a:grad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700" b="1">
              <a:solidFill>
                <a:srgbClr val="000000"/>
              </a:solidFill>
            </a:endParaRPr>
          </a:p>
          <a:p>
            <a:pPr defTabSz="449263">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FFFFFF"/>
                </a:solidFill>
              </a:rPr>
              <a:t>Las revoluciones democráticas y nacionales de 1848 </a:t>
            </a:r>
          </a:p>
        </p:txBody>
      </p:sp>
      <p:sp>
        <p:nvSpPr>
          <p:cNvPr id="33796" name="Line 4"/>
          <p:cNvSpPr>
            <a:spLocks noChangeShapeType="1"/>
          </p:cNvSpPr>
          <p:nvPr/>
        </p:nvSpPr>
        <p:spPr bwMode="auto">
          <a:xfrm>
            <a:off x="155575" y="944563"/>
            <a:ext cx="8893175" cy="1587"/>
          </a:xfrm>
          <a:prstGeom prst="line">
            <a:avLst/>
          </a:prstGeom>
          <a:noFill/>
          <a:ln w="9360">
            <a:solidFill>
              <a:srgbClr val="B4007C"/>
            </a:solidFill>
            <a:miter lim="800000"/>
            <a:headEnd/>
            <a:tailEnd/>
          </a:ln>
          <a:effectLst/>
        </p:spPr>
        <p:txBody>
          <a:bodyPr/>
          <a:lstStyle/>
          <a:p>
            <a:endParaRPr lang="es-ES"/>
          </a:p>
        </p:txBody>
      </p:sp>
      <p:sp>
        <p:nvSpPr>
          <p:cNvPr id="33797" name="Oval 5"/>
          <p:cNvSpPr>
            <a:spLocks noChangeArrowheads="1"/>
          </p:cNvSpPr>
          <p:nvPr/>
        </p:nvSpPr>
        <p:spPr bwMode="auto">
          <a:xfrm>
            <a:off x="568325" y="172085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3798" name="Text Box 6"/>
          <p:cNvSpPr txBox="1">
            <a:spLocks noChangeArrowheads="1"/>
          </p:cNvSpPr>
          <p:nvPr/>
        </p:nvSpPr>
        <p:spPr bwMode="auto">
          <a:xfrm>
            <a:off x="784225" y="1603375"/>
            <a:ext cx="5932488" cy="322263"/>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Las revoluciones del 1848 se debieron a un conjunto de causas </a:t>
            </a:r>
          </a:p>
        </p:txBody>
      </p:sp>
      <p:sp>
        <p:nvSpPr>
          <p:cNvPr id="33799" name="Rectangle 7"/>
          <p:cNvSpPr>
            <a:spLocks noChangeArrowheads="1"/>
          </p:cNvSpPr>
          <p:nvPr/>
        </p:nvSpPr>
        <p:spPr bwMode="auto">
          <a:xfrm>
            <a:off x="923925" y="1878013"/>
            <a:ext cx="111125" cy="1176337"/>
          </a:xfrm>
          <a:prstGeom prst="rect">
            <a:avLst/>
          </a:prstGeom>
          <a:gradFill rotWithShape="0">
            <a:gsLst>
              <a:gs pos="0">
                <a:srgbClr val="755E46"/>
              </a:gs>
              <a:gs pos="50000">
                <a:srgbClr val="FFCC99"/>
              </a:gs>
              <a:gs pos="100000">
                <a:srgbClr val="755E46"/>
              </a:gs>
            </a:gsLst>
            <a:lin ang="10800000" scaled="1"/>
          </a:gradFill>
          <a:ln w="9360">
            <a:solidFill>
              <a:srgbClr val="FFCC99"/>
            </a:solidFill>
            <a:miter lim="800000"/>
            <a:headEnd/>
            <a:tailEnd/>
          </a:ln>
          <a:effectLst/>
        </p:spPr>
        <p:txBody>
          <a:bodyPr wrap="none" anchor="ctr"/>
          <a:lstStyle/>
          <a:p>
            <a:endParaRPr lang="es-ES"/>
          </a:p>
        </p:txBody>
      </p:sp>
      <p:sp>
        <p:nvSpPr>
          <p:cNvPr id="33800" name="Text Box 8"/>
          <p:cNvSpPr txBox="1">
            <a:spLocks noChangeArrowheads="1"/>
          </p:cNvSpPr>
          <p:nvPr/>
        </p:nvSpPr>
        <p:spPr bwMode="auto">
          <a:xfrm>
            <a:off x="1235075" y="1989138"/>
            <a:ext cx="1077913"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Económicas</a:t>
            </a:r>
          </a:p>
        </p:txBody>
      </p:sp>
      <p:sp>
        <p:nvSpPr>
          <p:cNvPr id="33801" name="AutoShape 9"/>
          <p:cNvSpPr>
            <a:spLocks noChangeArrowheads="1"/>
          </p:cNvSpPr>
          <p:nvPr/>
        </p:nvSpPr>
        <p:spPr bwMode="auto">
          <a:xfrm>
            <a:off x="1008063" y="2047875"/>
            <a:ext cx="201612"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3802" name="Text Box 10"/>
          <p:cNvSpPr txBox="1">
            <a:spLocks noChangeArrowheads="1"/>
          </p:cNvSpPr>
          <p:nvPr/>
        </p:nvSpPr>
        <p:spPr bwMode="auto">
          <a:xfrm>
            <a:off x="2576513" y="1985963"/>
            <a:ext cx="2978150"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Crisis agrícola y financiera de 1847</a:t>
            </a:r>
          </a:p>
        </p:txBody>
      </p:sp>
      <p:sp>
        <p:nvSpPr>
          <p:cNvPr id="33803" name="AutoShape 11"/>
          <p:cNvSpPr>
            <a:spLocks noChangeArrowheads="1"/>
          </p:cNvSpPr>
          <p:nvPr/>
        </p:nvSpPr>
        <p:spPr bwMode="auto">
          <a:xfrm rot="16200000">
            <a:off x="2300287" y="2078038"/>
            <a:ext cx="296863" cy="153988"/>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3804" name="Text Box 12"/>
          <p:cNvSpPr txBox="1">
            <a:spLocks noChangeArrowheads="1"/>
          </p:cNvSpPr>
          <p:nvPr/>
        </p:nvSpPr>
        <p:spPr bwMode="auto">
          <a:xfrm>
            <a:off x="261938" y="573088"/>
            <a:ext cx="6157912" cy="368300"/>
          </a:xfrm>
          <a:prstGeom prst="rect">
            <a:avLst/>
          </a:prstGeom>
          <a:noFill/>
          <a:ln w="9525">
            <a:noFill/>
            <a:round/>
            <a:headEnd/>
            <a:tailEnd/>
          </a:ln>
          <a:effectLst/>
        </p:spPr>
        <p:txBody>
          <a:bodyPr lIns="90000" tIns="46800" rIns="90000" bIns="46800">
            <a:spAutoFit/>
          </a:bodyPr>
          <a:lstStyle/>
          <a:p>
            <a:pPr defTabSz="449263">
              <a:spcBef>
                <a:spcPts val="1125"/>
              </a:spcBef>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B4007C"/>
                </a:solidFill>
              </a:rPr>
              <a:t>5.- Restauración y revolución en Europa (1815-1830)</a:t>
            </a:r>
            <a:r>
              <a:rPr lang="ar-SA" b="1">
                <a:solidFill>
                  <a:srgbClr val="B4007C"/>
                </a:solidFill>
              </a:rPr>
              <a:t>‏</a:t>
            </a:r>
            <a:endParaRPr lang="en-GB" b="1">
              <a:solidFill>
                <a:srgbClr val="B4007C"/>
              </a:solidFill>
            </a:endParaRPr>
          </a:p>
        </p:txBody>
      </p:sp>
      <p:sp>
        <p:nvSpPr>
          <p:cNvPr id="33805" name="Text Box 13"/>
          <p:cNvSpPr txBox="1">
            <a:spLocks noChangeArrowheads="1"/>
          </p:cNvSpPr>
          <p:nvPr/>
        </p:nvSpPr>
        <p:spPr bwMode="auto">
          <a:xfrm>
            <a:off x="1257300" y="2374900"/>
            <a:ext cx="2011363"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De política internacional</a:t>
            </a:r>
          </a:p>
        </p:txBody>
      </p:sp>
      <p:sp>
        <p:nvSpPr>
          <p:cNvPr id="33806" name="AutoShape 14"/>
          <p:cNvSpPr>
            <a:spLocks noChangeArrowheads="1"/>
          </p:cNvSpPr>
          <p:nvPr/>
        </p:nvSpPr>
        <p:spPr bwMode="auto">
          <a:xfrm>
            <a:off x="1025525" y="2433638"/>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3807" name="Text Box 15"/>
          <p:cNvSpPr txBox="1">
            <a:spLocks noChangeArrowheads="1"/>
          </p:cNvSpPr>
          <p:nvPr/>
        </p:nvSpPr>
        <p:spPr bwMode="auto">
          <a:xfrm>
            <a:off x="3524250" y="2389188"/>
            <a:ext cx="4025900"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La ruptura de la alianza entre Gran Bretaña y Francia</a:t>
            </a:r>
          </a:p>
        </p:txBody>
      </p:sp>
      <p:sp>
        <p:nvSpPr>
          <p:cNvPr id="33808" name="AutoShape 16"/>
          <p:cNvSpPr>
            <a:spLocks noChangeArrowheads="1"/>
          </p:cNvSpPr>
          <p:nvPr/>
        </p:nvSpPr>
        <p:spPr bwMode="auto">
          <a:xfrm rot="16200000">
            <a:off x="3244850" y="2468563"/>
            <a:ext cx="287337" cy="153988"/>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3809" name="Text Box 17"/>
          <p:cNvSpPr txBox="1">
            <a:spLocks noChangeArrowheads="1"/>
          </p:cNvSpPr>
          <p:nvPr/>
        </p:nvSpPr>
        <p:spPr bwMode="auto">
          <a:xfrm>
            <a:off x="1250950" y="2778125"/>
            <a:ext cx="776288" cy="292100"/>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b="1" u="sng">
                <a:solidFill>
                  <a:srgbClr val="000000"/>
                </a:solidFill>
              </a:rPr>
              <a:t>Sociales</a:t>
            </a:r>
          </a:p>
        </p:txBody>
      </p:sp>
      <p:sp>
        <p:nvSpPr>
          <p:cNvPr id="33810" name="AutoShape 18"/>
          <p:cNvSpPr>
            <a:spLocks noChangeArrowheads="1"/>
          </p:cNvSpPr>
          <p:nvPr/>
        </p:nvSpPr>
        <p:spPr bwMode="auto">
          <a:xfrm>
            <a:off x="1025525" y="2827338"/>
            <a:ext cx="201613" cy="200025"/>
          </a:xfrm>
          <a:prstGeom prst="diamond">
            <a:avLst/>
          </a:prstGeom>
          <a:solidFill>
            <a:srgbClr val="FFCC99"/>
          </a:solidFill>
          <a:ln w="9360">
            <a:solidFill>
              <a:srgbClr val="FFCC99"/>
            </a:solidFill>
            <a:miter lim="800000"/>
            <a:headEnd/>
            <a:tailEnd/>
          </a:ln>
          <a:effectLst>
            <a:outerShdw dist="40186" dir="4303642" algn="ctr" rotWithShape="0">
              <a:srgbClr val="808080"/>
            </a:outerShdw>
          </a:effectLst>
        </p:spPr>
        <p:txBody>
          <a:bodyPr wrap="none" anchor="ctr"/>
          <a:lstStyle/>
          <a:p>
            <a:endParaRPr lang="es-ES"/>
          </a:p>
        </p:txBody>
      </p:sp>
      <p:sp>
        <p:nvSpPr>
          <p:cNvPr id="33811" name="Text Box 19"/>
          <p:cNvSpPr txBox="1">
            <a:spLocks noChangeArrowheads="1"/>
          </p:cNvSpPr>
          <p:nvPr/>
        </p:nvSpPr>
        <p:spPr bwMode="auto">
          <a:xfrm>
            <a:off x="2325688" y="2820988"/>
            <a:ext cx="4314825"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Avance del movimiento obrero, republicano y socialista</a:t>
            </a:r>
          </a:p>
        </p:txBody>
      </p:sp>
      <p:sp>
        <p:nvSpPr>
          <p:cNvPr id="33812" name="AutoShape 20"/>
          <p:cNvSpPr>
            <a:spLocks noChangeArrowheads="1"/>
          </p:cNvSpPr>
          <p:nvPr/>
        </p:nvSpPr>
        <p:spPr bwMode="auto">
          <a:xfrm rot="16200000">
            <a:off x="2053432" y="2888456"/>
            <a:ext cx="304800" cy="153987"/>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pic>
        <p:nvPicPr>
          <p:cNvPr id="33813" name="Picture 21"/>
          <p:cNvPicPr>
            <a:picLocks noChangeAspect="1" noChangeArrowheads="1"/>
          </p:cNvPicPr>
          <p:nvPr/>
        </p:nvPicPr>
        <p:blipFill>
          <a:blip r:embed="rId3" cstate="print"/>
          <a:srcRect/>
          <a:stretch>
            <a:fillRect/>
          </a:stretch>
        </p:blipFill>
        <p:spPr bwMode="auto">
          <a:xfrm>
            <a:off x="5249863" y="3424238"/>
            <a:ext cx="3894137" cy="2873375"/>
          </a:xfrm>
          <a:prstGeom prst="rect">
            <a:avLst/>
          </a:prstGeom>
          <a:noFill/>
          <a:ln w="9525">
            <a:noFill/>
            <a:round/>
            <a:headEnd/>
            <a:tailEnd/>
          </a:ln>
          <a:effectLst/>
        </p:spPr>
      </p:pic>
      <p:grpSp>
        <p:nvGrpSpPr>
          <p:cNvPr id="2" name="Group 22"/>
          <p:cNvGrpSpPr>
            <a:grpSpLocks/>
          </p:cNvGrpSpPr>
          <p:nvPr/>
        </p:nvGrpSpPr>
        <p:grpSpPr bwMode="auto">
          <a:xfrm>
            <a:off x="8247063" y="3273425"/>
            <a:ext cx="895350" cy="206375"/>
            <a:chOff x="5195" y="2062"/>
            <a:chExt cx="564" cy="130"/>
          </a:xfrm>
        </p:grpSpPr>
        <p:sp>
          <p:nvSpPr>
            <p:cNvPr id="33815" name="AutoShape 23">
              <a:hlinkClick r:id="rId4" action="ppaction://hlinksldjump"/>
            </p:cNvPr>
            <p:cNvSpPr>
              <a:spLocks noChangeArrowheads="1"/>
            </p:cNvSpPr>
            <p:nvPr/>
          </p:nvSpPr>
          <p:spPr bwMode="auto">
            <a:xfrm>
              <a:off x="5195" y="2062"/>
              <a:ext cx="565" cy="131"/>
            </a:xfrm>
            <a:prstGeom prst="roundRect">
              <a:avLst>
                <a:gd name="adj" fmla="val 16667"/>
              </a:avLst>
            </a:prstGeom>
            <a:solidFill>
              <a:srgbClr val="FFFFFF"/>
            </a:solidFill>
            <a:ln w="9360">
              <a:solidFill>
                <a:srgbClr val="B4007C"/>
              </a:solidFill>
              <a:miter lim="800000"/>
              <a:headEnd/>
              <a:tailEnd/>
            </a:ln>
            <a:effectLst/>
          </p:spPr>
          <p:txBody>
            <a:bodyPr wrap="none" lIns="90000" tIns="46800" rIns="54000" bIns="46800" anchor="ctr"/>
            <a:lstStyle/>
            <a:p>
              <a:pPr algn="r" defTabSz="449263">
                <a:buClr>
                  <a:srgbClr val="B4007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rgbClr val="B4007C"/>
                  </a:solidFill>
                </a:rPr>
                <a:t>Ampliación</a:t>
              </a:r>
            </a:p>
          </p:txBody>
        </p:sp>
        <p:sp>
          <p:nvSpPr>
            <p:cNvPr id="33816" name="Oval 24">
              <a:hlinkClick r:id="" action="ppaction://noaction"/>
            </p:cNvPr>
            <p:cNvSpPr>
              <a:spLocks noChangeArrowheads="1"/>
            </p:cNvSpPr>
            <p:nvPr/>
          </p:nvSpPr>
          <p:spPr bwMode="auto">
            <a:xfrm>
              <a:off x="5195" y="2087"/>
              <a:ext cx="113" cy="78"/>
            </a:xfrm>
            <a:prstGeom prst="ellipse">
              <a:avLst/>
            </a:prstGeom>
            <a:solidFill>
              <a:srgbClr val="B4007C"/>
            </a:solidFill>
            <a:ln w="9360">
              <a:solidFill>
                <a:srgbClr val="B4007C"/>
              </a:solidFill>
              <a:miter lim="800000"/>
              <a:headEnd/>
              <a:tailEnd/>
            </a:ln>
            <a:effectLst/>
          </p:spPr>
          <p:txBody>
            <a:bodyPr wrap="none" anchor="ctr"/>
            <a:lstStyle/>
            <a:p>
              <a:endParaRPr lang="es-ES"/>
            </a:p>
          </p:txBody>
        </p:sp>
        <p:sp>
          <p:nvSpPr>
            <p:cNvPr id="33817" name="AutoShape 25"/>
            <p:cNvSpPr>
              <a:spLocks noChangeArrowheads="1"/>
            </p:cNvSpPr>
            <p:nvPr/>
          </p:nvSpPr>
          <p:spPr bwMode="auto">
            <a:xfrm rot="5400000">
              <a:off x="5237" y="2093"/>
              <a:ext cx="52" cy="65"/>
            </a:xfrm>
            <a:prstGeom prst="triangle">
              <a:avLst>
                <a:gd name="adj" fmla="val 50000"/>
              </a:avLst>
            </a:prstGeom>
            <a:solidFill>
              <a:srgbClr val="FFFFFF"/>
            </a:solidFill>
            <a:ln w="9360">
              <a:solidFill>
                <a:srgbClr val="FFFFFF"/>
              </a:solidFill>
              <a:miter lim="800000"/>
              <a:headEnd/>
              <a:tailEnd/>
            </a:ln>
            <a:effectLst/>
          </p:spPr>
          <p:txBody>
            <a:bodyPr rot="10800000" wrap="none" anchor="ctr"/>
            <a:lstStyle/>
            <a:p>
              <a:endParaRPr lang="es-ES"/>
            </a:p>
          </p:txBody>
        </p:sp>
      </p:grpSp>
      <p:sp>
        <p:nvSpPr>
          <p:cNvPr id="33818" name="Oval 26"/>
          <p:cNvSpPr>
            <a:spLocks noChangeArrowheads="1"/>
          </p:cNvSpPr>
          <p:nvPr/>
        </p:nvSpPr>
        <p:spPr bwMode="auto">
          <a:xfrm>
            <a:off x="614363" y="3244850"/>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3819" name="Text Box 27"/>
          <p:cNvSpPr txBox="1">
            <a:spLocks noChangeArrowheads="1"/>
          </p:cNvSpPr>
          <p:nvPr/>
        </p:nvSpPr>
        <p:spPr bwMode="auto">
          <a:xfrm>
            <a:off x="827088" y="3154363"/>
            <a:ext cx="3117850" cy="322262"/>
          </a:xfrm>
          <a:prstGeom prst="rect">
            <a:avLst/>
          </a:prstGeom>
          <a:noFill/>
          <a:ln w="9525">
            <a:noFill/>
            <a:round/>
            <a:headEnd/>
            <a:tailEnd/>
          </a:ln>
          <a:effectLst/>
        </p:spPr>
        <p:txBody>
          <a:bodyPr wrap="none"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La revolución empezó en Francia</a:t>
            </a:r>
          </a:p>
        </p:txBody>
      </p:sp>
      <p:sp>
        <p:nvSpPr>
          <p:cNvPr id="33820" name="Text Box 28"/>
          <p:cNvSpPr txBox="1">
            <a:spLocks noChangeArrowheads="1"/>
          </p:cNvSpPr>
          <p:nvPr/>
        </p:nvSpPr>
        <p:spPr bwMode="auto">
          <a:xfrm>
            <a:off x="781050" y="3592513"/>
            <a:ext cx="3600450" cy="490537"/>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Abdicó Luis Felipe de Orleans y se instauró un régimen republicano democrático</a:t>
            </a:r>
          </a:p>
        </p:txBody>
      </p:sp>
      <p:sp>
        <p:nvSpPr>
          <p:cNvPr id="33821" name="AutoShape 29"/>
          <p:cNvSpPr>
            <a:spLocks noChangeArrowheads="1"/>
          </p:cNvSpPr>
          <p:nvPr/>
        </p:nvSpPr>
        <p:spPr bwMode="auto">
          <a:xfrm>
            <a:off x="2055813" y="3429000"/>
            <a:ext cx="385762" cy="163513"/>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3822" name="AutoShape 30"/>
          <p:cNvSpPr>
            <a:spLocks noChangeArrowheads="1"/>
          </p:cNvSpPr>
          <p:nvPr/>
        </p:nvSpPr>
        <p:spPr bwMode="auto">
          <a:xfrm>
            <a:off x="3382963" y="4002088"/>
            <a:ext cx="385762" cy="163512"/>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3823" name="Text Box 31"/>
          <p:cNvSpPr txBox="1">
            <a:spLocks noChangeArrowheads="1"/>
          </p:cNvSpPr>
          <p:nvPr/>
        </p:nvSpPr>
        <p:spPr bwMode="auto">
          <a:xfrm>
            <a:off x="1008063" y="4200525"/>
            <a:ext cx="4060825"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En 1851 Luis Napoleón se autoproclamó Napoleón III</a:t>
            </a:r>
          </a:p>
        </p:txBody>
      </p:sp>
      <p:sp>
        <p:nvSpPr>
          <p:cNvPr id="33824" name="Oval 32"/>
          <p:cNvSpPr>
            <a:spLocks noChangeArrowheads="1"/>
          </p:cNvSpPr>
          <p:nvPr/>
        </p:nvSpPr>
        <p:spPr bwMode="auto">
          <a:xfrm>
            <a:off x="623888" y="4633913"/>
            <a:ext cx="142875" cy="133350"/>
          </a:xfrm>
          <a:prstGeom prst="ellipse">
            <a:avLst/>
          </a:prstGeom>
          <a:gradFill rotWithShape="0">
            <a:gsLst>
              <a:gs pos="0">
                <a:srgbClr val="FFCC99"/>
              </a:gs>
              <a:gs pos="100000">
                <a:srgbClr val="755E46"/>
              </a:gs>
            </a:gsLst>
            <a:path path="shape">
              <a:fillToRect l="50000" t="50000" r="50000" b="50000"/>
            </a:path>
          </a:gradFill>
          <a:ln w="9360">
            <a:solidFill>
              <a:srgbClr val="2E8A2E"/>
            </a:solidFill>
            <a:miter lim="800000"/>
            <a:headEnd/>
            <a:tailEnd/>
          </a:ln>
          <a:effectLst/>
        </p:spPr>
        <p:txBody>
          <a:bodyPr wrap="none" anchor="ctr"/>
          <a:lstStyle/>
          <a:p>
            <a:endParaRPr lang="es-ES"/>
          </a:p>
        </p:txBody>
      </p:sp>
      <p:sp>
        <p:nvSpPr>
          <p:cNvPr id="33825" name="Text Box 33"/>
          <p:cNvSpPr txBox="1">
            <a:spLocks noChangeArrowheads="1"/>
          </p:cNvSpPr>
          <p:nvPr/>
        </p:nvSpPr>
        <p:spPr bwMode="auto">
          <a:xfrm>
            <a:off x="838200" y="4543425"/>
            <a:ext cx="4333875" cy="550863"/>
          </a:xfrm>
          <a:prstGeom prst="rect">
            <a:avLst/>
          </a:prstGeom>
          <a:noFill/>
          <a:ln w="9525">
            <a:noFill/>
            <a:round/>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500" b="1" u="sng">
                <a:solidFill>
                  <a:srgbClr val="000000"/>
                </a:solidFill>
              </a:rPr>
              <a:t>Las revoluciones se extendieron por Italia, los Estados alemanes y el Imperio austrohúngaro</a:t>
            </a:r>
          </a:p>
        </p:txBody>
      </p:sp>
      <p:sp>
        <p:nvSpPr>
          <p:cNvPr id="33826" name="AutoShape 34"/>
          <p:cNvSpPr>
            <a:spLocks noChangeArrowheads="1"/>
          </p:cNvSpPr>
          <p:nvPr/>
        </p:nvSpPr>
        <p:spPr bwMode="auto">
          <a:xfrm>
            <a:off x="3176588" y="5059363"/>
            <a:ext cx="385762" cy="163512"/>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
        <p:nvSpPr>
          <p:cNvPr id="33827" name="Text Box 35"/>
          <p:cNvSpPr txBox="1">
            <a:spLocks noChangeArrowheads="1"/>
          </p:cNvSpPr>
          <p:nvPr/>
        </p:nvSpPr>
        <p:spPr bwMode="auto">
          <a:xfrm>
            <a:off x="801688" y="5257800"/>
            <a:ext cx="4365625" cy="276225"/>
          </a:xfrm>
          <a:prstGeom prst="rect">
            <a:avLst/>
          </a:prstGeom>
          <a:no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En todas se intensificó el carácter liberal y nacionalista</a:t>
            </a:r>
          </a:p>
        </p:txBody>
      </p:sp>
      <p:sp>
        <p:nvSpPr>
          <p:cNvPr id="33828" name="Text Box 36"/>
          <p:cNvSpPr txBox="1">
            <a:spLocks noChangeArrowheads="1"/>
          </p:cNvSpPr>
          <p:nvPr/>
        </p:nvSpPr>
        <p:spPr bwMode="auto">
          <a:xfrm>
            <a:off x="736600" y="5707063"/>
            <a:ext cx="4433888" cy="490537"/>
          </a:xfrm>
          <a:prstGeom prst="rect">
            <a:avLst/>
          </a:prstGeom>
          <a:solidFill>
            <a:srgbClr val="FFFFFF"/>
          </a:solidFill>
          <a:ln w="9360">
            <a:solidFill>
              <a:srgbClr val="996633"/>
            </a:solidFill>
            <a:miter lim="800000"/>
            <a:headEnd/>
            <a:tailEnd/>
          </a:ln>
          <a:effectLst/>
        </p:spPr>
        <p:txBody>
          <a:bodyPr lIns="90000" tIns="46800" rIns="18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300">
                <a:solidFill>
                  <a:srgbClr val="000000"/>
                </a:solidFill>
              </a:rPr>
              <a:t>Era el </a:t>
            </a:r>
            <a:r>
              <a:rPr lang="en-GB" sz="1300" b="1">
                <a:solidFill>
                  <a:srgbClr val="000000"/>
                </a:solidFill>
              </a:rPr>
              <a:t>final del ciclo liberal</a:t>
            </a:r>
            <a:r>
              <a:rPr lang="en-GB" sz="1300">
                <a:solidFill>
                  <a:srgbClr val="000000"/>
                </a:solidFill>
              </a:rPr>
              <a:t>, comenzaba la </a:t>
            </a:r>
            <a:r>
              <a:rPr lang="en-GB" sz="1300" b="1">
                <a:solidFill>
                  <a:srgbClr val="000000"/>
                </a:solidFill>
              </a:rPr>
              <a:t>lucha</a:t>
            </a:r>
            <a:r>
              <a:rPr lang="en-GB" sz="1300">
                <a:solidFill>
                  <a:srgbClr val="000000"/>
                </a:solidFill>
              </a:rPr>
              <a:t> entre la </a:t>
            </a:r>
            <a:r>
              <a:rPr lang="en-GB" sz="1300" b="1">
                <a:solidFill>
                  <a:srgbClr val="000000"/>
                </a:solidFill>
              </a:rPr>
              <a:t>burguesía</a:t>
            </a:r>
            <a:r>
              <a:rPr lang="en-GB" sz="1300">
                <a:solidFill>
                  <a:srgbClr val="000000"/>
                </a:solidFill>
              </a:rPr>
              <a:t> y el </a:t>
            </a:r>
            <a:r>
              <a:rPr lang="en-GB" sz="1300" b="1">
                <a:solidFill>
                  <a:srgbClr val="000000"/>
                </a:solidFill>
              </a:rPr>
              <a:t>proletariado</a:t>
            </a:r>
          </a:p>
        </p:txBody>
      </p:sp>
      <p:sp>
        <p:nvSpPr>
          <p:cNvPr id="33829" name="AutoShape 37"/>
          <p:cNvSpPr>
            <a:spLocks noChangeArrowheads="1"/>
          </p:cNvSpPr>
          <p:nvPr/>
        </p:nvSpPr>
        <p:spPr bwMode="auto">
          <a:xfrm>
            <a:off x="2011363" y="5543550"/>
            <a:ext cx="385762" cy="163513"/>
          </a:xfrm>
          <a:prstGeom prst="downArrow">
            <a:avLst>
              <a:gd name="adj1" fmla="val 50000"/>
              <a:gd name="adj2" fmla="val 25000"/>
            </a:avLst>
          </a:prstGeom>
          <a:solidFill>
            <a:srgbClr val="FFCC99"/>
          </a:solidFill>
          <a:ln w="9360">
            <a:solidFill>
              <a:srgbClr val="FFCC99"/>
            </a:solidFill>
            <a:miter lim="800000"/>
            <a:headEnd/>
            <a:tailEnd/>
          </a:ln>
          <a:effectLst>
            <a:outerShdw dist="17819" dir="2700000" algn="ctr" rotWithShape="0">
              <a:srgbClr val="808080"/>
            </a:outerShdw>
          </a:effectLst>
        </p:spPr>
        <p:txBody>
          <a:bodyPr wrap="none" anchor="ct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afterEffect">
                                  <p:stCondLst>
                                    <p:cond delay="0"/>
                                  </p:stCondLst>
                                  <p:childTnLst>
                                    <p:set>
                                      <p:cBhvr additive="repl">
                                        <p:cTn id="6" dur="1" fill="hold">
                                          <p:stCondLst>
                                            <p:cond delay="0"/>
                                          </p:stCondLst>
                                        </p:cTn>
                                        <p:tgtEl>
                                          <p:spTgt spid="33795"/>
                                        </p:tgtEl>
                                        <p:attrNameLst>
                                          <p:attrName>style.visibility</p:attrName>
                                        </p:attrNameLst>
                                      </p:cBhvr>
                                      <p:to>
                                        <p:strVal val="visible"/>
                                      </p:to>
                                    </p:set>
                                    <p:anim calcmode="lin" valueType="num">
                                      <p:cBhvr additive="repl">
                                        <p:cTn id="7" dur="500" fill="hold"/>
                                        <p:tgtEl>
                                          <p:spTgt spid="33795"/>
                                        </p:tgtEl>
                                        <p:attrNameLst>
                                          <p:attrName>ppt_x</p:attrName>
                                        </p:attrNameLst>
                                      </p:cBhvr>
                                      <p:tavLst>
                                        <p:tav tm="100000">
                                          <p:val>
                                            <p:strVal val="#ppt_x"/>
                                          </p:val>
                                        </p:tav>
                                        <p:tav>
                                          <p:val>
                                            <p:strVal val="#ppt_x"/>
                                          </p:val>
                                        </p:tav>
                                      </p:tavLst>
                                    </p:anim>
                                    <p:anim calcmode="lin" valueType="num">
                                      <p:cBhvr additive="repl">
                                        <p:cTn id="8" dur="500" fill="hold"/>
                                        <p:tgtEl>
                                          <p:spTgt spid="33795"/>
                                        </p:tgtEl>
                                        <p:attrNameLst>
                                          <p:attrName>ppt_y</p:attrName>
                                        </p:attrNameLst>
                                      </p:cBhvr>
                                      <p:tavLst>
                                        <p:tav tm="100000">
                                          <p:val>
                                            <p:strVal val="#ppt_y-#ppt_h/2"/>
                                          </p:val>
                                        </p:tav>
                                        <p:tav>
                                          <p:val>
                                            <p:strVal val="#ppt_y"/>
                                          </p:val>
                                        </p:tav>
                                      </p:tavLst>
                                    </p:anim>
                                    <p:anim calcmode="lin" valueType="num">
                                      <p:cBhvr additive="repl">
                                        <p:cTn id="9" dur="500" fill="hold"/>
                                        <p:tgtEl>
                                          <p:spTgt spid="33795"/>
                                        </p:tgtEl>
                                        <p:attrNameLst>
                                          <p:attrName>ppt_w</p:attrName>
                                        </p:attrNameLst>
                                      </p:cBhvr>
                                      <p:tavLst>
                                        <p:tav tm="100000">
                                          <p:val>
                                            <p:strVal val="#ppt_w"/>
                                          </p:val>
                                        </p:tav>
                                        <p:tav>
                                          <p:val>
                                            <p:strVal val="#ppt_w"/>
                                          </p:val>
                                        </p:tav>
                                      </p:tavLst>
                                    </p:anim>
                                    <p:anim calcmode="lin" valueType="num">
                                      <p:cBhvr additive="repl">
                                        <p:cTn id="10" dur="500" fill="hold"/>
                                        <p:tgtEl>
                                          <p:spTgt spid="33795"/>
                                        </p:tgtEl>
                                        <p:attrNameLst>
                                          <p:attrName>ppt_h</p:attrName>
                                        </p:attrNameLst>
                                      </p:cBhvr>
                                      <p:tavLst>
                                        <p:tav tm="100000">
                                          <p:val>
                                            <p:fltVal val="0"/>
                                          </p:val>
                                        </p:tav>
                                        <p:tav>
                                          <p:val>
                                            <p:strVal val="#ppt_h"/>
                                          </p:val>
                                        </p:tav>
                                      </p:tavLst>
                                    </p:anim>
                                  </p:childTnLst>
                                </p:cTn>
                              </p:par>
                              <p:par>
                                <p:cTn id="11" presetID="17" presetClass="entr" presetSubtype="1" fill="hold" grpId="0" nodeType="withEffect">
                                  <p:stCondLst>
                                    <p:cond delay="0"/>
                                  </p:stCondLst>
                                  <p:childTnLst>
                                    <p:set>
                                      <p:cBhvr additive="repl">
                                        <p:cTn id="12" dur="1" fill="hold">
                                          <p:stCondLst>
                                            <p:cond delay="0"/>
                                          </p:stCondLst>
                                        </p:cTn>
                                        <p:tgtEl>
                                          <p:spTgt spid="33794"/>
                                        </p:tgtEl>
                                        <p:attrNameLst>
                                          <p:attrName>style.visibility</p:attrName>
                                        </p:attrNameLst>
                                      </p:cBhvr>
                                      <p:to>
                                        <p:strVal val="visible"/>
                                      </p:to>
                                    </p:set>
                                    <p:anim calcmode="lin" valueType="num">
                                      <p:cBhvr additive="repl">
                                        <p:cTn id="13" dur="500" fill="hold"/>
                                        <p:tgtEl>
                                          <p:spTgt spid="33794"/>
                                        </p:tgtEl>
                                        <p:attrNameLst>
                                          <p:attrName>ppt_x</p:attrName>
                                        </p:attrNameLst>
                                      </p:cBhvr>
                                      <p:tavLst>
                                        <p:tav tm="100000">
                                          <p:val>
                                            <p:strVal val="#ppt_x"/>
                                          </p:val>
                                        </p:tav>
                                        <p:tav>
                                          <p:val>
                                            <p:strVal val="#ppt_x"/>
                                          </p:val>
                                        </p:tav>
                                      </p:tavLst>
                                    </p:anim>
                                    <p:anim calcmode="lin" valueType="num">
                                      <p:cBhvr additive="repl">
                                        <p:cTn id="14" dur="500" fill="hold"/>
                                        <p:tgtEl>
                                          <p:spTgt spid="33794"/>
                                        </p:tgtEl>
                                        <p:attrNameLst>
                                          <p:attrName>ppt_y</p:attrName>
                                        </p:attrNameLst>
                                      </p:cBhvr>
                                      <p:tavLst>
                                        <p:tav tm="100000">
                                          <p:val>
                                            <p:strVal val="#ppt_y-#ppt_h/2"/>
                                          </p:val>
                                        </p:tav>
                                        <p:tav>
                                          <p:val>
                                            <p:strVal val="#ppt_y"/>
                                          </p:val>
                                        </p:tav>
                                      </p:tavLst>
                                    </p:anim>
                                    <p:anim calcmode="lin" valueType="num">
                                      <p:cBhvr additive="repl">
                                        <p:cTn id="15" dur="500" fill="hold"/>
                                        <p:tgtEl>
                                          <p:spTgt spid="33794"/>
                                        </p:tgtEl>
                                        <p:attrNameLst>
                                          <p:attrName>ppt_w</p:attrName>
                                        </p:attrNameLst>
                                      </p:cBhvr>
                                      <p:tavLst>
                                        <p:tav tm="100000">
                                          <p:val>
                                            <p:strVal val="#ppt_w"/>
                                          </p:val>
                                        </p:tav>
                                        <p:tav>
                                          <p:val>
                                            <p:strVal val="#ppt_w"/>
                                          </p:val>
                                        </p:tav>
                                      </p:tavLst>
                                    </p:anim>
                                    <p:anim calcmode="lin" valueType="num">
                                      <p:cBhvr additive="repl">
                                        <p:cTn id="16" dur="500" fill="hold"/>
                                        <p:tgtEl>
                                          <p:spTgt spid="33794"/>
                                        </p:tgtEl>
                                        <p:attrNameLst>
                                          <p:attrName>ppt_h</p:attrName>
                                        </p:attrNameLst>
                                      </p:cBhvr>
                                      <p:tavLst>
                                        <p:tav tm="100000">
                                          <p:val>
                                            <p:fltVal val="0"/>
                                          </p:val>
                                        </p:tav>
                                        <p:tav>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additive="repl">
                                        <p:cTn id="20" dur="1" fill="hold">
                                          <p:stCondLst>
                                            <p:cond delay="0"/>
                                          </p:stCondLst>
                                        </p:cTn>
                                        <p:tgtEl>
                                          <p:spTgt spid="33797"/>
                                        </p:tgtEl>
                                        <p:attrNameLst>
                                          <p:attrName>style.visibility</p:attrName>
                                        </p:attrNameLst>
                                      </p:cBhvr>
                                      <p:to>
                                        <p:strVal val="visible"/>
                                      </p:to>
                                    </p:set>
                                    <p:anim calcmode="lin" valueType="num">
                                      <p:cBhvr additive="repl">
                                        <p:cTn id="21" dur="500" fill="hold"/>
                                        <p:tgtEl>
                                          <p:spTgt spid="33797"/>
                                        </p:tgtEl>
                                        <p:attrNameLst>
                                          <p:attrName>ppt_w</p:attrName>
                                        </p:attrNameLst>
                                      </p:cBhvr>
                                      <p:tavLst>
                                        <p:tav tm="100000">
                                          <p:val>
                                            <p:fltVal val="0"/>
                                          </p:val>
                                        </p:tav>
                                        <p:tav>
                                          <p:val>
                                            <p:strVal val="#ppt_w"/>
                                          </p:val>
                                        </p:tav>
                                      </p:tavLst>
                                    </p:anim>
                                    <p:anim calcmode="lin" valueType="num">
                                      <p:cBhvr additive="repl">
                                        <p:cTn id="22" dur="500" fill="hold"/>
                                        <p:tgtEl>
                                          <p:spTgt spid="33797"/>
                                        </p:tgtEl>
                                        <p:attrNameLst>
                                          <p:attrName>ppt_h</p:attrName>
                                        </p:attrNameLst>
                                      </p:cBhvr>
                                      <p:tavLst>
                                        <p:tav tm="100000">
                                          <p:val>
                                            <p:fltVal val="0"/>
                                          </p:val>
                                        </p:tav>
                                        <p:tav>
                                          <p:val>
                                            <p:strVal val="#ppt_h"/>
                                          </p:val>
                                        </p:tav>
                                      </p:tavLst>
                                    </p:anim>
                                  </p:childTnLst>
                                </p:cTn>
                              </p:par>
                            </p:childTnLst>
                          </p:cTn>
                        </p:par>
                        <p:par>
                          <p:cTn id="23" fill="hold">
                            <p:stCondLst>
                              <p:cond delay="500"/>
                            </p:stCondLst>
                            <p:childTnLst>
                              <p:par>
                                <p:cTn id="24" presetID="17" presetClass="entr" presetSubtype="8" fill="hold" nodeType="afterEffect">
                                  <p:stCondLst>
                                    <p:cond delay="0"/>
                                  </p:stCondLst>
                                  <p:childTnLst>
                                    <p:set>
                                      <p:cBhvr additive="repl">
                                        <p:cTn id="25" dur="1" fill="hold">
                                          <p:stCondLst>
                                            <p:cond delay="0"/>
                                          </p:stCondLst>
                                        </p:cTn>
                                        <p:tgtEl>
                                          <p:spTgt spid="33798"/>
                                        </p:tgtEl>
                                        <p:attrNameLst>
                                          <p:attrName>style.visibility</p:attrName>
                                        </p:attrNameLst>
                                      </p:cBhvr>
                                      <p:to>
                                        <p:strVal val="visible"/>
                                      </p:to>
                                    </p:set>
                                    <p:anim calcmode="lin" valueType="num">
                                      <p:cBhvr additive="repl">
                                        <p:cTn id="26" dur="500" fill="hold"/>
                                        <p:tgtEl>
                                          <p:spTgt spid="33798"/>
                                        </p:tgtEl>
                                        <p:attrNameLst>
                                          <p:attrName>ppt_x</p:attrName>
                                        </p:attrNameLst>
                                      </p:cBhvr>
                                      <p:tavLst>
                                        <p:tav tm="100000">
                                          <p:val>
                                            <p:strVal val="#ppt_x-#ppt_w/2"/>
                                          </p:val>
                                        </p:tav>
                                        <p:tav>
                                          <p:val>
                                            <p:strVal val="#ppt_x"/>
                                          </p:val>
                                        </p:tav>
                                      </p:tavLst>
                                    </p:anim>
                                    <p:anim calcmode="lin" valueType="num">
                                      <p:cBhvr additive="repl">
                                        <p:cTn id="27" dur="500" fill="hold"/>
                                        <p:tgtEl>
                                          <p:spTgt spid="33798"/>
                                        </p:tgtEl>
                                        <p:attrNameLst>
                                          <p:attrName>ppt_y</p:attrName>
                                        </p:attrNameLst>
                                      </p:cBhvr>
                                      <p:tavLst>
                                        <p:tav tm="100000">
                                          <p:val>
                                            <p:strVal val="#ppt_y"/>
                                          </p:val>
                                        </p:tav>
                                        <p:tav>
                                          <p:val>
                                            <p:strVal val="#ppt_y"/>
                                          </p:val>
                                        </p:tav>
                                      </p:tavLst>
                                    </p:anim>
                                    <p:anim calcmode="lin" valueType="num">
                                      <p:cBhvr additive="repl">
                                        <p:cTn id="28" dur="500" fill="hold"/>
                                        <p:tgtEl>
                                          <p:spTgt spid="33798"/>
                                        </p:tgtEl>
                                        <p:attrNameLst>
                                          <p:attrName>ppt_w</p:attrName>
                                        </p:attrNameLst>
                                      </p:cBhvr>
                                      <p:tavLst>
                                        <p:tav tm="100000">
                                          <p:val>
                                            <p:fltVal val="0"/>
                                          </p:val>
                                        </p:tav>
                                        <p:tav>
                                          <p:val>
                                            <p:strVal val="#ppt_w"/>
                                          </p:val>
                                        </p:tav>
                                      </p:tavLst>
                                    </p:anim>
                                    <p:anim calcmode="lin" valueType="num">
                                      <p:cBhvr additive="repl">
                                        <p:cTn id="29" dur="500" fill="hold"/>
                                        <p:tgtEl>
                                          <p:spTgt spid="33798"/>
                                        </p:tgtEl>
                                        <p:attrNameLst>
                                          <p:attrName>ppt_h</p:attrName>
                                        </p:attrNameLst>
                                      </p:cBhvr>
                                      <p:tavLst>
                                        <p:tav tm="100000">
                                          <p:val>
                                            <p:strVal val="#ppt_h"/>
                                          </p:val>
                                        </p:tav>
                                        <p:tav>
                                          <p:val>
                                            <p:strVal val="#ppt_h"/>
                                          </p:val>
                                        </p:tav>
                                      </p:tavLst>
                                    </p:anim>
                                  </p:childTnLst>
                                </p:cTn>
                              </p:par>
                            </p:childTnLst>
                          </p:cTn>
                        </p:par>
                        <p:par>
                          <p:cTn id="30" fill="hold">
                            <p:stCondLst>
                              <p:cond delay="1000"/>
                            </p:stCondLst>
                            <p:childTnLst>
                              <p:par>
                                <p:cTn id="31" presetID="17" presetClass="entr" presetSubtype="1" fill="hold" grpId="0" nodeType="afterEffect">
                                  <p:stCondLst>
                                    <p:cond delay="0"/>
                                  </p:stCondLst>
                                  <p:childTnLst>
                                    <p:set>
                                      <p:cBhvr additive="repl">
                                        <p:cTn id="32" dur="1" fill="hold">
                                          <p:stCondLst>
                                            <p:cond delay="0"/>
                                          </p:stCondLst>
                                        </p:cTn>
                                        <p:tgtEl>
                                          <p:spTgt spid="33799"/>
                                        </p:tgtEl>
                                        <p:attrNameLst>
                                          <p:attrName>style.visibility</p:attrName>
                                        </p:attrNameLst>
                                      </p:cBhvr>
                                      <p:to>
                                        <p:strVal val="visible"/>
                                      </p:to>
                                    </p:set>
                                    <p:anim calcmode="lin" valueType="num">
                                      <p:cBhvr additive="repl">
                                        <p:cTn id="33" dur="500" fill="hold"/>
                                        <p:tgtEl>
                                          <p:spTgt spid="33799"/>
                                        </p:tgtEl>
                                        <p:attrNameLst>
                                          <p:attrName>ppt_x</p:attrName>
                                        </p:attrNameLst>
                                      </p:cBhvr>
                                      <p:tavLst>
                                        <p:tav tm="100000">
                                          <p:val>
                                            <p:strVal val="#ppt_x"/>
                                          </p:val>
                                        </p:tav>
                                        <p:tav>
                                          <p:val>
                                            <p:strVal val="#ppt_x"/>
                                          </p:val>
                                        </p:tav>
                                      </p:tavLst>
                                    </p:anim>
                                    <p:anim calcmode="lin" valueType="num">
                                      <p:cBhvr additive="repl">
                                        <p:cTn id="34" dur="500" fill="hold"/>
                                        <p:tgtEl>
                                          <p:spTgt spid="33799"/>
                                        </p:tgtEl>
                                        <p:attrNameLst>
                                          <p:attrName>ppt_y</p:attrName>
                                        </p:attrNameLst>
                                      </p:cBhvr>
                                      <p:tavLst>
                                        <p:tav tm="100000">
                                          <p:val>
                                            <p:strVal val="#ppt_y-#ppt_h/2"/>
                                          </p:val>
                                        </p:tav>
                                        <p:tav>
                                          <p:val>
                                            <p:strVal val="#ppt_y"/>
                                          </p:val>
                                        </p:tav>
                                      </p:tavLst>
                                    </p:anim>
                                    <p:anim calcmode="lin" valueType="num">
                                      <p:cBhvr additive="repl">
                                        <p:cTn id="35" dur="500" fill="hold"/>
                                        <p:tgtEl>
                                          <p:spTgt spid="33799"/>
                                        </p:tgtEl>
                                        <p:attrNameLst>
                                          <p:attrName>ppt_w</p:attrName>
                                        </p:attrNameLst>
                                      </p:cBhvr>
                                      <p:tavLst>
                                        <p:tav tm="100000">
                                          <p:val>
                                            <p:strVal val="#ppt_w"/>
                                          </p:val>
                                        </p:tav>
                                        <p:tav>
                                          <p:val>
                                            <p:strVal val="#ppt_w"/>
                                          </p:val>
                                        </p:tav>
                                      </p:tavLst>
                                    </p:anim>
                                    <p:anim calcmode="lin" valueType="num">
                                      <p:cBhvr additive="repl">
                                        <p:cTn id="36" dur="500" fill="hold"/>
                                        <p:tgtEl>
                                          <p:spTgt spid="33799"/>
                                        </p:tgtEl>
                                        <p:attrNameLst>
                                          <p:attrName>ppt_h</p:attrName>
                                        </p:attrNameLst>
                                      </p:cBhvr>
                                      <p:tavLst>
                                        <p:tav tm="100000">
                                          <p:val>
                                            <p:fltVal val="0"/>
                                          </p:val>
                                        </p:tav>
                                        <p:tav>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additive="repl">
                                        <p:cTn id="39" dur="1" fill="hold">
                                          <p:stCondLst>
                                            <p:cond delay="0"/>
                                          </p:stCondLst>
                                        </p:cTn>
                                        <p:tgtEl>
                                          <p:spTgt spid="33801"/>
                                        </p:tgtEl>
                                        <p:attrNameLst>
                                          <p:attrName>style.visibility</p:attrName>
                                        </p:attrNameLst>
                                      </p:cBhvr>
                                      <p:to>
                                        <p:strVal val="visible"/>
                                      </p:to>
                                    </p:set>
                                    <p:anim calcmode="lin" valueType="num">
                                      <p:cBhvr additive="repl">
                                        <p:cTn id="40" dur="500" fill="hold"/>
                                        <p:tgtEl>
                                          <p:spTgt spid="33801"/>
                                        </p:tgtEl>
                                        <p:attrNameLst>
                                          <p:attrName>ppt_w</p:attrName>
                                        </p:attrNameLst>
                                      </p:cBhvr>
                                      <p:tavLst>
                                        <p:tav tm="100000">
                                          <p:val>
                                            <p:fltVal val="0"/>
                                          </p:val>
                                        </p:tav>
                                        <p:tav>
                                          <p:val>
                                            <p:strVal val="#ppt_w"/>
                                          </p:val>
                                        </p:tav>
                                      </p:tavLst>
                                    </p:anim>
                                    <p:anim calcmode="lin" valueType="num">
                                      <p:cBhvr additive="repl">
                                        <p:cTn id="41" dur="500" fill="hold"/>
                                        <p:tgtEl>
                                          <p:spTgt spid="33801"/>
                                        </p:tgtEl>
                                        <p:attrNameLst>
                                          <p:attrName>ppt_h</p:attrName>
                                        </p:attrNameLst>
                                      </p:cBhvr>
                                      <p:tavLst>
                                        <p:tav tm="100000">
                                          <p:val>
                                            <p:fltVal val="0"/>
                                          </p:val>
                                        </p:tav>
                                        <p:tav>
                                          <p:val>
                                            <p:strVal val="#ppt_h"/>
                                          </p:val>
                                        </p:tav>
                                      </p:tavLst>
                                    </p:anim>
                                  </p:childTnLst>
                                </p:cTn>
                              </p:par>
                            </p:childTnLst>
                          </p:cTn>
                        </p:par>
                        <p:par>
                          <p:cTn id="42" fill="hold">
                            <p:stCondLst>
                              <p:cond delay="2000"/>
                            </p:stCondLst>
                            <p:childTnLst>
                              <p:par>
                                <p:cTn id="43" presetID="10" presetClass="entr" fill="hold" nodeType="afterEffect">
                                  <p:stCondLst>
                                    <p:cond delay="0"/>
                                  </p:stCondLst>
                                  <p:childTnLst>
                                    <p:set>
                                      <p:cBhvr additive="repl">
                                        <p:cTn id="44" dur="1" fill="hold">
                                          <p:stCondLst>
                                            <p:cond delay="0"/>
                                          </p:stCondLst>
                                        </p:cTn>
                                        <p:tgtEl>
                                          <p:spTgt spid="33800"/>
                                        </p:tgtEl>
                                        <p:attrNameLst>
                                          <p:attrName>style.visibility</p:attrName>
                                        </p:attrNameLst>
                                      </p:cBhvr>
                                      <p:to>
                                        <p:strVal val="visible"/>
                                      </p:to>
                                    </p:set>
                                    <p:animEffect transition="in" filter="fade">
                                      <p:cBhvr additive="repl">
                                        <p:cTn id="45" dur="1000"/>
                                        <p:tgtEl>
                                          <p:spTgt spid="33800"/>
                                        </p:tgtEl>
                                      </p:cBhvr>
                                    </p:animEffect>
                                  </p:childTnLst>
                                </p:cTn>
                              </p:par>
                              <p:par>
                                <p:cTn id="46" presetID="17" presetClass="entr" presetSubtype="1" fill="hold" grpId="0" nodeType="withEffect">
                                  <p:stCondLst>
                                    <p:cond delay="0"/>
                                  </p:stCondLst>
                                  <p:childTnLst>
                                    <p:set>
                                      <p:cBhvr additive="repl">
                                        <p:cTn id="47" dur="1" fill="hold">
                                          <p:stCondLst>
                                            <p:cond delay="0"/>
                                          </p:stCondLst>
                                        </p:cTn>
                                        <p:tgtEl>
                                          <p:spTgt spid="33803"/>
                                        </p:tgtEl>
                                        <p:attrNameLst>
                                          <p:attrName>style.visibility</p:attrName>
                                        </p:attrNameLst>
                                      </p:cBhvr>
                                      <p:to>
                                        <p:strVal val="visible"/>
                                      </p:to>
                                    </p:set>
                                    <p:anim calcmode="lin" valueType="num">
                                      <p:cBhvr additive="repl">
                                        <p:cTn id="48" dur="500" fill="hold"/>
                                        <p:tgtEl>
                                          <p:spTgt spid="33803"/>
                                        </p:tgtEl>
                                        <p:attrNameLst>
                                          <p:attrName>ppt_x</p:attrName>
                                        </p:attrNameLst>
                                      </p:cBhvr>
                                      <p:tavLst>
                                        <p:tav tm="100000">
                                          <p:val>
                                            <p:strVal val="#ppt_x"/>
                                          </p:val>
                                        </p:tav>
                                        <p:tav>
                                          <p:val>
                                            <p:strVal val="#ppt_x"/>
                                          </p:val>
                                        </p:tav>
                                      </p:tavLst>
                                    </p:anim>
                                    <p:anim calcmode="lin" valueType="num">
                                      <p:cBhvr additive="repl">
                                        <p:cTn id="49" dur="500" fill="hold"/>
                                        <p:tgtEl>
                                          <p:spTgt spid="33803"/>
                                        </p:tgtEl>
                                        <p:attrNameLst>
                                          <p:attrName>ppt_y</p:attrName>
                                        </p:attrNameLst>
                                      </p:cBhvr>
                                      <p:tavLst>
                                        <p:tav tm="100000">
                                          <p:val>
                                            <p:strVal val="#ppt_y-#ppt_h/2"/>
                                          </p:val>
                                        </p:tav>
                                        <p:tav>
                                          <p:val>
                                            <p:strVal val="#ppt_y"/>
                                          </p:val>
                                        </p:tav>
                                      </p:tavLst>
                                    </p:anim>
                                    <p:anim calcmode="lin" valueType="num">
                                      <p:cBhvr additive="repl">
                                        <p:cTn id="50" dur="500" fill="hold"/>
                                        <p:tgtEl>
                                          <p:spTgt spid="33803"/>
                                        </p:tgtEl>
                                        <p:attrNameLst>
                                          <p:attrName>ppt_w</p:attrName>
                                        </p:attrNameLst>
                                      </p:cBhvr>
                                      <p:tavLst>
                                        <p:tav tm="100000">
                                          <p:val>
                                            <p:strVal val="#ppt_w"/>
                                          </p:val>
                                        </p:tav>
                                        <p:tav>
                                          <p:val>
                                            <p:strVal val="#ppt_w"/>
                                          </p:val>
                                        </p:tav>
                                      </p:tavLst>
                                    </p:anim>
                                    <p:anim calcmode="lin" valueType="num">
                                      <p:cBhvr additive="repl">
                                        <p:cTn id="51" dur="500" fill="hold"/>
                                        <p:tgtEl>
                                          <p:spTgt spid="33803"/>
                                        </p:tgtEl>
                                        <p:attrNameLst>
                                          <p:attrName>ppt_h</p:attrName>
                                        </p:attrNameLst>
                                      </p:cBhvr>
                                      <p:tavLst>
                                        <p:tav tm="100000">
                                          <p:val>
                                            <p:fltVal val="0"/>
                                          </p:val>
                                        </p:tav>
                                        <p:tav>
                                          <p:val>
                                            <p:strVal val="#ppt_h"/>
                                          </p:val>
                                        </p:tav>
                                      </p:tavLst>
                                    </p:anim>
                                  </p:childTnLst>
                                </p:cTn>
                              </p:par>
                            </p:childTnLst>
                          </p:cTn>
                        </p:par>
                        <p:par>
                          <p:cTn id="52" fill="hold">
                            <p:stCondLst>
                              <p:cond delay="3000"/>
                            </p:stCondLst>
                            <p:childTnLst>
                              <p:par>
                                <p:cTn id="53" presetID="10" presetClass="entr" fill="hold" nodeType="afterEffect">
                                  <p:stCondLst>
                                    <p:cond delay="0"/>
                                  </p:stCondLst>
                                  <p:childTnLst>
                                    <p:set>
                                      <p:cBhvr additive="repl">
                                        <p:cTn id="54" dur="1" fill="hold">
                                          <p:stCondLst>
                                            <p:cond delay="0"/>
                                          </p:stCondLst>
                                        </p:cTn>
                                        <p:tgtEl>
                                          <p:spTgt spid="33802"/>
                                        </p:tgtEl>
                                        <p:attrNameLst>
                                          <p:attrName>style.visibility</p:attrName>
                                        </p:attrNameLst>
                                      </p:cBhvr>
                                      <p:to>
                                        <p:strVal val="visible"/>
                                      </p:to>
                                    </p:set>
                                    <p:animEffect transition="in" filter="fade">
                                      <p:cBhvr additive="repl">
                                        <p:cTn id="55" dur="1000"/>
                                        <p:tgtEl>
                                          <p:spTgt spid="33802"/>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additive="repl">
                                        <p:cTn id="58" dur="1" fill="hold">
                                          <p:stCondLst>
                                            <p:cond delay="0"/>
                                          </p:stCondLst>
                                        </p:cTn>
                                        <p:tgtEl>
                                          <p:spTgt spid="33806"/>
                                        </p:tgtEl>
                                        <p:attrNameLst>
                                          <p:attrName>style.visibility</p:attrName>
                                        </p:attrNameLst>
                                      </p:cBhvr>
                                      <p:to>
                                        <p:strVal val="visible"/>
                                      </p:to>
                                    </p:set>
                                    <p:anim calcmode="lin" valueType="num">
                                      <p:cBhvr additive="repl">
                                        <p:cTn id="59" dur="500" fill="hold"/>
                                        <p:tgtEl>
                                          <p:spTgt spid="33806"/>
                                        </p:tgtEl>
                                        <p:attrNameLst>
                                          <p:attrName>ppt_w</p:attrName>
                                        </p:attrNameLst>
                                      </p:cBhvr>
                                      <p:tavLst>
                                        <p:tav tm="100000">
                                          <p:val>
                                            <p:fltVal val="0"/>
                                          </p:val>
                                        </p:tav>
                                        <p:tav>
                                          <p:val>
                                            <p:strVal val="#ppt_w"/>
                                          </p:val>
                                        </p:tav>
                                      </p:tavLst>
                                    </p:anim>
                                    <p:anim calcmode="lin" valueType="num">
                                      <p:cBhvr additive="repl">
                                        <p:cTn id="60" dur="500" fill="hold"/>
                                        <p:tgtEl>
                                          <p:spTgt spid="33806"/>
                                        </p:tgtEl>
                                        <p:attrNameLst>
                                          <p:attrName>ppt_h</p:attrName>
                                        </p:attrNameLst>
                                      </p:cBhvr>
                                      <p:tavLst>
                                        <p:tav tm="100000">
                                          <p:val>
                                            <p:fltVal val="0"/>
                                          </p:val>
                                        </p:tav>
                                        <p:tav>
                                          <p:val>
                                            <p:strVal val="#ppt_h"/>
                                          </p:val>
                                        </p:tav>
                                      </p:tavLst>
                                    </p:anim>
                                  </p:childTnLst>
                                </p:cTn>
                              </p:par>
                            </p:childTnLst>
                          </p:cTn>
                        </p:par>
                        <p:par>
                          <p:cTn id="61" fill="hold">
                            <p:stCondLst>
                              <p:cond delay="4500"/>
                            </p:stCondLst>
                            <p:childTnLst>
                              <p:par>
                                <p:cTn id="62" presetID="10" presetClass="entr" fill="hold" nodeType="afterEffect">
                                  <p:stCondLst>
                                    <p:cond delay="0"/>
                                  </p:stCondLst>
                                  <p:childTnLst>
                                    <p:set>
                                      <p:cBhvr additive="repl">
                                        <p:cTn id="63" dur="1" fill="hold">
                                          <p:stCondLst>
                                            <p:cond delay="0"/>
                                          </p:stCondLst>
                                        </p:cTn>
                                        <p:tgtEl>
                                          <p:spTgt spid="33805"/>
                                        </p:tgtEl>
                                        <p:attrNameLst>
                                          <p:attrName>style.visibility</p:attrName>
                                        </p:attrNameLst>
                                      </p:cBhvr>
                                      <p:to>
                                        <p:strVal val="visible"/>
                                      </p:to>
                                    </p:set>
                                    <p:animEffect transition="in" filter="fade">
                                      <p:cBhvr additive="repl">
                                        <p:cTn id="64" dur="1000"/>
                                        <p:tgtEl>
                                          <p:spTgt spid="33805"/>
                                        </p:tgtEl>
                                      </p:cBhvr>
                                    </p:animEffect>
                                  </p:childTnLst>
                                </p:cTn>
                              </p:par>
                              <p:par>
                                <p:cTn id="65" presetID="17" presetClass="entr" presetSubtype="1" fill="hold" grpId="0" nodeType="withEffect">
                                  <p:stCondLst>
                                    <p:cond delay="0"/>
                                  </p:stCondLst>
                                  <p:childTnLst>
                                    <p:set>
                                      <p:cBhvr additive="repl">
                                        <p:cTn id="66" dur="1" fill="hold">
                                          <p:stCondLst>
                                            <p:cond delay="0"/>
                                          </p:stCondLst>
                                        </p:cTn>
                                        <p:tgtEl>
                                          <p:spTgt spid="33808"/>
                                        </p:tgtEl>
                                        <p:attrNameLst>
                                          <p:attrName>style.visibility</p:attrName>
                                        </p:attrNameLst>
                                      </p:cBhvr>
                                      <p:to>
                                        <p:strVal val="visible"/>
                                      </p:to>
                                    </p:set>
                                    <p:anim calcmode="lin" valueType="num">
                                      <p:cBhvr additive="repl">
                                        <p:cTn id="67" dur="500" fill="hold"/>
                                        <p:tgtEl>
                                          <p:spTgt spid="33808"/>
                                        </p:tgtEl>
                                        <p:attrNameLst>
                                          <p:attrName>ppt_x</p:attrName>
                                        </p:attrNameLst>
                                      </p:cBhvr>
                                      <p:tavLst>
                                        <p:tav tm="100000">
                                          <p:val>
                                            <p:strVal val="#ppt_x"/>
                                          </p:val>
                                        </p:tav>
                                        <p:tav>
                                          <p:val>
                                            <p:strVal val="#ppt_x"/>
                                          </p:val>
                                        </p:tav>
                                      </p:tavLst>
                                    </p:anim>
                                    <p:anim calcmode="lin" valueType="num">
                                      <p:cBhvr additive="repl">
                                        <p:cTn id="68" dur="500" fill="hold"/>
                                        <p:tgtEl>
                                          <p:spTgt spid="33808"/>
                                        </p:tgtEl>
                                        <p:attrNameLst>
                                          <p:attrName>ppt_y</p:attrName>
                                        </p:attrNameLst>
                                      </p:cBhvr>
                                      <p:tavLst>
                                        <p:tav tm="100000">
                                          <p:val>
                                            <p:strVal val="#ppt_y-#ppt_h/2"/>
                                          </p:val>
                                        </p:tav>
                                        <p:tav>
                                          <p:val>
                                            <p:strVal val="#ppt_y"/>
                                          </p:val>
                                        </p:tav>
                                      </p:tavLst>
                                    </p:anim>
                                    <p:anim calcmode="lin" valueType="num">
                                      <p:cBhvr additive="repl">
                                        <p:cTn id="69" dur="500" fill="hold"/>
                                        <p:tgtEl>
                                          <p:spTgt spid="33808"/>
                                        </p:tgtEl>
                                        <p:attrNameLst>
                                          <p:attrName>ppt_w</p:attrName>
                                        </p:attrNameLst>
                                      </p:cBhvr>
                                      <p:tavLst>
                                        <p:tav tm="100000">
                                          <p:val>
                                            <p:strVal val="#ppt_w"/>
                                          </p:val>
                                        </p:tav>
                                        <p:tav>
                                          <p:val>
                                            <p:strVal val="#ppt_w"/>
                                          </p:val>
                                        </p:tav>
                                      </p:tavLst>
                                    </p:anim>
                                    <p:anim calcmode="lin" valueType="num">
                                      <p:cBhvr additive="repl">
                                        <p:cTn id="70" dur="500" fill="hold"/>
                                        <p:tgtEl>
                                          <p:spTgt spid="33808"/>
                                        </p:tgtEl>
                                        <p:attrNameLst>
                                          <p:attrName>ppt_h</p:attrName>
                                        </p:attrNameLst>
                                      </p:cBhvr>
                                      <p:tavLst>
                                        <p:tav tm="100000">
                                          <p:val>
                                            <p:fltVal val="0"/>
                                          </p:val>
                                        </p:tav>
                                        <p:tav>
                                          <p:val>
                                            <p:strVal val="#ppt_h"/>
                                          </p:val>
                                        </p:tav>
                                      </p:tavLst>
                                    </p:anim>
                                  </p:childTnLst>
                                </p:cTn>
                              </p:par>
                            </p:childTnLst>
                          </p:cTn>
                        </p:par>
                        <p:par>
                          <p:cTn id="71" fill="hold">
                            <p:stCondLst>
                              <p:cond delay="5500"/>
                            </p:stCondLst>
                            <p:childTnLst>
                              <p:par>
                                <p:cTn id="72" presetID="10" presetClass="entr" fill="hold" nodeType="afterEffect">
                                  <p:stCondLst>
                                    <p:cond delay="0"/>
                                  </p:stCondLst>
                                  <p:childTnLst>
                                    <p:set>
                                      <p:cBhvr additive="repl">
                                        <p:cTn id="73" dur="1" fill="hold">
                                          <p:stCondLst>
                                            <p:cond delay="0"/>
                                          </p:stCondLst>
                                        </p:cTn>
                                        <p:tgtEl>
                                          <p:spTgt spid="33807"/>
                                        </p:tgtEl>
                                        <p:attrNameLst>
                                          <p:attrName>style.visibility</p:attrName>
                                        </p:attrNameLst>
                                      </p:cBhvr>
                                      <p:to>
                                        <p:strVal val="visible"/>
                                      </p:to>
                                    </p:set>
                                    <p:animEffect transition="in" filter="fade">
                                      <p:cBhvr additive="repl">
                                        <p:cTn id="74" dur="1000"/>
                                        <p:tgtEl>
                                          <p:spTgt spid="33807"/>
                                        </p:tgtEl>
                                      </p:cBhvr>
                                    </p:animEffect>
                                  </p:childTnLst>
                                </p:cTn>
                              </p:par>
                            </p:childTnLst>
                          </p:cTn>
                        </p:par>
                        <p:par>
                          <p:cTn id="75" fill="hold">
                            <p:stCondLst>
                              <p:cond delay="6500"/>
                            </p:stCondLst>
                            <p:childTnLst>
                              <p:par>
                                <p:cTn id="76" presetID="23" presetClass="entr" presetSubtype="16" fill="hold" grpId="0" nodeType="afterEffect">
                                  <p:stCondLst>
                                    <p:cond delay="0"/>
                                  </p:stCondLst>
                                  <p:childTnLst>
                                    <p:set>
                                      <p:cBhvr additive="repl">
                                        <p:cTn id="77" dur="1" fill="hold">
                                          <p:stCondLst>
                                            <p:cond delay="0"/>
                                          </p:stCondLst>
                                        </p:cTn>
                                        <p:tgtEl>
                                          <p:spTgt spid="33810"/>
                                        </p:tgtEl>
                                        <p:attrNameLst>
                                          <p:attrName>style.visibility</p:attrName>
                                        </p:attrNameLst>
                                      </p:cBhvr>
                                      <p:to>
                                        <p:strVal val="visible"/>
                                      </p:to>
                                    </p:set>
                                    <p:anim calcmode="lin" valueType="num">
                                      <p:cBhvr additive="repl">
                                        <p:cTn id="78" dur="500" fill="hold"/>
                                        <p:tgtEl>
                                          <p:spTgt spid="33810"/>
                                        </p:tgtEl>
                                        <p:attrNameLst>
                                          <p:attrName>ppt_w</p:attrName>
                                        </p:attrNameLst>
                                      </p:cBhvr>
                                      <p:tavLst>
                                        <p:tav tm="100000">
                                          <p:val>
                                            <p:fltVal val="0"/>
                                          </p:val>
                                        </p:tav>
                                        <p:tav>
                                          <p:val>
                                            <p:strVal val="#ppt_w"/>
                                          </p:val>
                                        </p:tav>
                                      </p:tavLst>
                                    </p:anim>
                                    <p:anim calcmode="lin" valueType="num">
                                      <p:cBhvr additive="repl">
                                        <p:cTn id="79" dur="500" fill="hold"/>
                                        <p:tgtEl>
                                          <p:spTgt spid="33810"/>
                                        </p:tgtEl>
                                        <p:attrNameLst>
                                          <p:attrName>ppt_h</p:attrName>
                                        </p:attrNameLst>
                                      </p:cBhvr>
                                      <p:tavLst>
                                        <p:tav tm="100000">
                                          <p:val>
                                            <p:fltVal val="0"/>
                                          </p:val>
                                        </p:tav>
                                        <p:tav>
                                          <p:val>
                                            <p:strVal val="#ppt_h"/>
                                          </p:val>
                                        </p:tav>
                                      </p:tavLst>
                                    </p:anim>
                                  </p:childTnLst>
                                </p:cTn>
                              </p:par>
                            </p:childTnLst>
                          </p:cTn>
                        </p:par>
                        <p:par>
                          <p:cTn id="80" fill="hold">
                            <p:stCondLst>
                              <p:cond delay="7000"/>
                            </p:stCondLst>
                            <p:childTnLst>
                              <p:par>
                                <p:cTn id="81" presetID="10" presetClass="entr" fill="hold" nodeType="afterEffect">
                                  <p:stCondLst>
                                    <p:cond delay="0"/>
                                  </p:stCondLst>
                                  <p:childTnLst>
                                    <p:set>
                                      <p:cBhvr additive="repl">
                                        <p:cTn id="82" dur="1" fill="hold">
                                          <p:stCondLst>
                                            <p:cond delay="0"/>
                                          </p:stCondLst>
                                        </p:cTn>
                                        <p:tgtEl>
                                          <p:spTgt spid="33809"/>
                                        </p:tgtEl>
                                        <p:attrNameLst>
                                          <p:attrName>style.visibility</p:attrName>
                                        </p:attrNameLst>
                                      </p:cBhvr>
                                      <p:to>
                                        <p:strVal val="visible"/>
                                      </p:to>
                                    </p:set>
                                    <p:animEffect transition="in" filter="fade">
                                      <p:cBhvr additive="repl">
                                        <p:cTn id="83" dur="1000"/>
                                        <p:tgtEl>
                                          <p:spTgt spid="33809"/>
                                        </p:tgtEl>
                                      </p:cBhvr>
                                    </p:animEffect>
                                  </p:childTnLst>
                                </p:cTn>
                              </p:par>
                              <p:par>
                                <p:cTn id="84" presetID="17" presetClass="entr" presetSubtype="1" fill="hold" grpId="0" nodeType="withEffect">
                                  <p:stCondLst>
                                    <p:cond delay="0"/>
                                  </p:stCondLst>
                                  <p:childTnLst>
                                    <p:set>
                                      <p:cBhvr additive="repl">
                                        <p:cTn id="85" dur="1" fill="hold">
                                          <p:stCondLst>
                                            <p:cond delay="0"/>
                                          </p:stCondLst>
                                        </p:cTn>
                                        <p:tgtEl>
                                          <p:spTgt spid="33812"/>
                                        </p:tgtEl>
                                        <p:attrNameLst>
                                          <p:attrName>style.visibility</p:attrName>
                                        </p:attrNameLst>
                                      </p:cBhvr>
                                      <p:to>
                                        <p:strVal val="visible"/>
                                      </p:to>
                                    </p:set>
                                    <p:anim calcmode="lin" valueType="num">
                                      <p:cBhvr additive="repl">
                                        <p:cTn id="86" dur="500" fill="hold"/>
                                        <p:tgtEl>
                                          <p:spTgt spid="33812"/>
                                        </p:tgtEl>
                                        <p:attrNameLst>
                                          <p:attrName>ppt_x</p:attrName>
                                        </p:attrNameLst>
                                      </p:cBhvr>
                                      <p:tavLst>
                                        <p:tav tm="100000">
                                          <p:val>
                                            <p:strVal val="#ppt_x"/>
                                          </p:val>
                                        </p:tav>
                                        <p:tav>
                                          <p:val>
                                            <p:strVal val="#ppt_x"/>
                                          </p:val>
                                        </p:tav>
                                      </p:tavLst>
                                    </p:anim>
                                    <p:anim calcmode="lin" valueType="num">
                                      <p:cBhvr additive="repl">
                                        <p:cTn id="87" dur="500" fill="hold"/>
                                        <p:tgtEl>
                                          <p:spTgt spid="33812"/>
                                        </p:tgtEl>
                                        <p:attrNameLst>
                                          <p:attrName>ppt_y</p:attrName>
                                        </p:attrNameLst>
                                      </p:cBhvr>
                                      <p:tavLst>
                                        <p:tav tm="100000">
                                          <p:val>
                                            <p:strVal val="#ppt_y-#ppt_h/2"/>
                                          </p:val>
                                        </p:tav>
                                        <p:tav>
                                          <p:val>
                                            <p:strVal val="#ppt_y"/>
                                          </p:val>
                                        </p:tav>
                                      </p:tavLst>
                                    </p:anim>
                                    <p:anim calcmode="lin" valueType="num">
                                      <p:cBhvr additive="repl">
                                        <p:cTn id="88" dur="500" fill="hold"/>
                                        <p:tgtEl>
                                          <p:spTgt spid="33812"/>
                                        </p:tgtEl>
                                        <p:attrNameLst>
                                          <p:attrName>ppt_w</p:attrName>
                                        </p:attrNameLst>
                                      </p:cBhvr>
                                      <p:tavLst>
                                        <p:tav tm="100000">
                                          <p:val>
                                            <p:strVal val="#ppt_w"/>
                                          </p:val>
                                        </p:tav>
                                        <p:tav>
                                          <p:val>
                                            <p:strVal val="#ppt_w"/>
                                          </p:val>
                                        </p:tav>
                                      </p:tavLst>
                                    </p:anim>
                                    <p:anim calcmode="lin" valueType="num">
                                      <p:cBhvr additive="repl">
                                        <p:cTn id="89" dur="500" fill="hold"/>
                                        <p:tgtEl>
                                          <p:spTgt spid="33812"/>
                                        </p:tgtEl>
                                        <p:attrNameLst>
                                          <p:attrName>ppt_h</p:attrName>
                                        </p:attrNameLst>
                                      </p:cBhvr>
                                      <p:tavLst>
                                        <p:tav tm="100000">
                                          <p:val>
                                            <p:fltVal val="0"/>
                                          </p:val>
                                        </p:tav>
                                        <p:tav>
                                          <p:val>
                                            <p:strVal val="#ppt_h"/>
                                          </p:val>
                                        </p:tav>
                                      </p:tavLst>
                                    </p:anim>
                                  </p:childTnLst>
                                </p:cTn>
                              </p:par>
                            </p:childTnLst>
                          </p:cTn>
                        </p:par>
                        <p:par>
                          <p:cTn id="90" fill="hold">
                            <p:stCondLst>
                              <p:cond delay="8000"/>
                            </p:stCondLst>
                            <p:childTnLst>
                              <p:par>
                                <p:cTn id="91" presetID="10" presetClass="entr" fill="hold" nodeType="afterEffect">
                                  <p:stCondLst>
                                    <p:cond delay="0"/>
                                  </p:stCondLst>
                                  <p:childTnLst>
                                    <p:set>
                                      <p:cBhvr additive="repl">
                                        <p:cTn id="92" dur="1" fill="hold">
                                          <p:stCondLst>
                                            <p:cond delay="0"/>
                                          </p:stCondLst>
                                        </p:cTn>
                                        <p:tgtEl>
                                          <p:spTgt spid="33811"/>
                                        </p:tgtEl>
                                        <p:attrNameLst>
                                          <p:attrName>style.visibility</p:attrName>
                                        </p:attrNameLst>
                                      </p:cBhvr>
                                      <p:to>
                                        <p:strVal val="visible"/>
                                      </p:to>
                                    </p:set>
                                    <p:animEffect transition="in" filter="fade">
                                      <p:cBhvr additive="repl">
                                        <p:cTn id="93" dur="1000"/>
                                        <p:tgtEl>
                                          <p:spTgt spid="33811"/>
                                        </p:tgtEl>
                                      </p:cBhvr>
                                    </p:animEffect>
                                  </p:childTnLst>
                                </p:cTn>
                              </p:par>
                            </p:childTnLst>
                          </p:cTn>
                        </p:par>
                        <p:par>
                          <p:cTn id="94" fill="hold">
                            <p:stCondLst>
                              <p:cond delay="9000"/>
                            </p:stCondLst>
                            <p:childTnLst>
                              <p:par>
                                <p:cTn id="95" presetID="47" presetClass="entr" fill="hold" nodeType="afterEffect">
                                  <p:stCondLst>
                                    <p:cond delay="0"/>
                                  </p:stCondLst>
                                  <p:childTnLst>
                                    <p:set>
                                      <p:cBhvr additive="repl">
                                        <p:cTn id="96" dur="1" fill="hold">
                                          <p:stCondLst>
                                            <p:cond delay="0"/>
                                          </p:stCondLst>
                                        </p:cTn>
                                        <p:tgtEl>
                                          <p:spTgt spid="33813"/>
                                        </p:tgtEl>
                                        <p:attrNameLst>
                                          <p:attrName>style.visibility</p:attrName>
                                        </p:attrNameLst>
                                      </p:cBhvr>
                                      <p:to>
                                        <p:strVal val="visible"/>
                                      </p:to>
                                    </p:set>
                                    <p:animEffect transition="in" filter="fade">
                                      <p:cBhvr additive="repl">
                                        <p:cTn id="97" dur="1000"/>
                                        <p:tgtEl>
                                          <p:spTgt spid="33813"/>
                                        </p:tgtEl>
                                      </p:cBhvr>
                                    </p:animEffect>
                                    <p:anim calcmode="lin" valueType="num">
                                      <p:cBhvr additive="repl">
                                        <p:cTn id="98" dur="1000" fill="hold"/>
                                        <p:tgtEl>
                                          <p:spTgt spid="33813"/>
                                        </p:tgtEl>
                                        <p:attrNameLst>
                                          <p:attrName>ppt_x</p:attrName>
                                        </p:attrNameLst>
                                      </p:cBhvr>
                                      <p:tavLst>
                                        <p:tav tm="100000">
                                          <p:val>
                                            <p:strVal val="#ppt_x"/>
                                          </p:val>
                                        </p:tav>
                                        <p:tav>
                                          <p:val>
                                            <p:strVal val="#ppt_x"/>
                                          </p:val>
                                        </p:tav>
                                      </p:tavLst>
                                    </p:anim>
                                    <p:anim calcmode="lin" valueType="num">
                                      <p:cBhvr additive="repl">
                                        <p:cTn id="99" dur="1000" fill="hold"/>
                                        <p:tgtEl>
                                          <p:spTgt spid="33813"/>
                                        </p:tgtEl>
                                        <p:attrNameLst>
                                          <p:attrName>ppt_y</p:attrName>
                                        </p:attrNameLst>
                                      </p:cBhvr>
                                      <p:tavLst>
                                        <p:tav tm="100000">
                                          <p:val>
                                            <p:strVal val="#ppt_y-.1"/>
                                          </p:val>
                                        </p:tav>
                                        <p:tav>
                                          <p:val>
                                            <p:strVal val="#ppt_y"/>
                                          </p:val>
                                        </p:tav>
                                      </p:tavLst>
                                    </p:anim>
                                  </p:childTnLst>
                                </p:cTn>
                              </p:par>
                            </p:childTnLst>
                          </p:cTn>
                        </p:par>
                        <p:par>
                          <p:cTn id="100" fill="hold">
                            <p:stCondLst>
                              <p:cond delay="10000"/>
                            </p:stCondLst>
                            <p:childTnLst>
                              <p:par>
                                <p:cTn id="101" presetID="29" presetClass="entr" fill="hold" nodeType="afterEffect">
                                  <p:stCondLst>
                                    <p:cond delay="0"/>
                                  </p:stCondLst>
                                  <p:childTnLst>
                                    <p:set>
                                      <p:cBhvr additive="repl">
                                        <p:cTn id="102" dur="1" fill="hold">
                                          <p:stCondLst>
                                            <p:cond delay="0"/>
                                          </p:stCondLst>
                                        </p:cTn>
                                        <p:tgtEl>
                                          <p:spTgt spid="2"/>
                                        </p:tgtEl>
                                        <p:attrNameLst>
                                          <p:attrName>style.visibility</p:attrName>
                                        </p:attrNameLst>
                                      </p:cBhvr>
                                      <p:to>
                                        <p:strVal val="visible"/>
                                      </p:to>
                                    </p:set>
                                    <p:anim calcmode="lin" valueType="num">
                                      <p:cBhvr additive="repl">
                                        <p:cTn id="103" dur="1000" fill="hold"/>
                                        <p:tgtEl>
                                          <p:spTgt spid="2"/>
                                        </p:tgtEl>
                                        <p:attrNameLst>
                                          <p:attrName>ppt_x</p:attrName>
                                        </p:attrNameLst>
                                      </p:cBhvr>
                                      <p:tavLst>
                                        <p:tav tm="100000">
                                          <p:val>
                                            <p:strVal val="#ppt_x-.2"/>
                                          </p:val>
                                        </p:tav>
                                        <p:tav>
                                          <p:val>
                                            <p:strVal val="#ppt_x"/>
                                          </p:val>
                                        </p:tav>
                                      </p:tavLst>
                                    </p:anim>
                                    <p:anim calcmode="lin" valueType="num">
                                      <p:cBhvr additive="repl">
                                        <p:cTn id="104" dur="1000" fill="hold"/>
                                        <p:tgtEl>
                                          <p:spTgt spid="2"/>
                                        </p:tgtEl>
                                        <p:attrNameLst>
                                          <p:attrName>ppt_y</p:attrName>
                                        </p:attrNameLst>
                                      </p:cBhvr>
                                      <p:tavLst>
                                        <p:tav tm="100000">
                                          <p:val>
                                            <p:strVal val="#ppt_y"/>
                                          </p:val>
                                        </p:tav>
                                        <p:tav>
                                          <p:val>
                                            <p:strVal val="#ppt_y"/>
                                          </p:val>
                                        </p:tav>
                                      </p:tavLst>
                                    </p:anim>
                                    <p:animEffect transition="in" filter="wipe(right)">
                                      <p:cBhvr additive="repl">
                                        <p:cTn id="105" dur="1000"/>
                                        <p:tgtEl>
                                          <p:spTgt spid="2"/>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grpId="0" nodeType="clickEffect">
                                  <p:stCondLst>
                                    <p:cond delay="0"/>
                                  </p:stCondLst>
                                  <p:childTnLst>
                                    <p:set>
                                      <p:cBhvr additive="repl">
                                        <p:cTn id="109" dur="1" fill="hold">
                                          <p:stCondLst>
                                            <p:cond delay="0"/>
                                          </p:stCondLst>
                                        </p:cTn>
                                        <p:tgtEl>
                                          <p:spTgt spid="33818"/>
                                        </p:tgtEl>
                                        <p:attrNameLst>
                                          <p:attrName>style.visibility</p:attrName>
                                        </p:attrNameLst>
                                      </p:cBhvr>
                                      <p:to>
                                        <p:strVal val="visible"/>
                                      </p:to>
                                    </p:set>
                                    <p:anim calcmode="lin" valueType="num">
                                      <p:cBhvr additive="repl">
                                        <p:cTn id="110" dur="500" fill="hold"/>
                                        <p:tgtEl>
                                          <p:spTgt spid="33818"/>
                                        </p:tgtEl>
                                        <p:attrNameLst>
                                          <p:attrName>ppt_w</p:attrName>
                                        </p:attrNameLst>
                                      </p:cBhvr>
                                      <p:tavLst>
                                        <p:tav tm="100000">
                                          <p:val>
                                            <p:fltVal val="0"/>
                                          </p:val>
                                        </p:tav>
                                        <p:tav>
                                          <p:val>
                                            <p:strVal val="#ppt_w"/>
                                          </p:val>
                                        </p:tav>
                                      </p:tavLst>
                                    </p:anim>
                                    <p:anim calcmode="lin" valueType="num">
                                      <p:cBhvr additive="repl">
                                        <p:cTn id="111" dur="500" fill="hold"/>
                                        <p:tgtEl>
                                          <p:spTgt spid="33818"/>
                                        </p:tgtEl>
                                        <p:attrNameLst>
                                          <p:attrName>ppt_h</p:attrName>
                                        </p:attrNameLst>
                                      </p:cBhvr>
                                      <p:tavLst>
                                        <p:tav tm="100000">
                                          <p:val>
                                            <p:fltVal val="0"/>
                                          </p:val>
                                        </p:tav>
                                        <p:tav>
                                          <p:val>
                                            <p:strVal val="#ppt_h"/>
                                          </p:val>
                                        </p:tav>
                                      </p:tavLst>
                                    </p:anim>
                                  </p:childTnLst>
                                </p:cTn>
                              </p:par>
                            </p:childTnLst>
                          </p:cTn>
                        </p:par>
                        <p:par>
                          <p:cTn id="112" fill="hold">
                            <p:stCondLst>
                              <p:cond delay="500"/>
                            </p:stCondLst>
                            <p:childTnLst>
                              <p:par>
                                <p:cTn id="113" presetID="17" presetClass="entr" presetSubtype="8" fill="hold" nodeType="afterEffect">
                                  <p:stCondLst>
                                    <p:cond delay="0"/>
                                  </p:stCondLst>
                                  <p:childTnLst>
                                    <p:set>
                                      <p:cBhvr additive="repl">
                                        <p:cTn id="114" dur="1" fill="hold">
                                          <p:stCondLst>
                                            <p:cond delay="0"/>
                                          </p:stCondLst>
                                        </p:cTn>
                                        <p:tgtEl>
                                          <p:spTgt spid="33819"/>
                                        </p:tgtEl>
                                        <p:attrNameLst>
                                          <p:attrName>style.visibility</p:attrName>
                                        </p:attrNameLst>
                                      </p:cBhvr>
                                      <p:to>
                                        <p:strVal val="visible"/>
                                      </p:to>
                                    </p:set>
                                    <p:anim calcmode="lin" valueType="num">
                                      <p:cBhvr additive="repl">
                                        <p:cTn id="115" dur="500" fill="hold"/>
                                        <p:tgtEl>
                                          <p:spTgt spid="33819"/>
                                        </p:tgtEl>
                                        <p:attrNameLst>
                                          <p:attrName>ppt_x</p:attrName>
                                        </p:attrNameLst>
                                      </p:cBhvr>
                                      <p:tavLst>
                                        <p:tav tm="100000">
                                          <p:val>
                                            <p:strVal val="#ppt_x-#ppt_w/2"/>
                                          </p:val>
                                        </p:tav>
                                        <p:tav>
                                          <p:val>
                                            <p:strVal val="#ppt_x"/>
                                          </p:val>
                                        </p:tav>
                                      </p:tavLst>
                                    </p:anim>
                                    <p:anim calcmode="lin" valueType="num">
                                      <p:cBhvr additive="repl">
                                        <p:cTn id="116" dur="500" fill="hold"/>
                                        <p:tgtEl>
                                          <p:spTgt spid="33819"/>
                                        </p:tgtEl>
                                        <p:attrNameLst>
                                          <p:attrName>ppt_y</p:attrName>
                                        </p:attrNameLst>
                                      </p:cBhvr>
                                      <p:tavLst>
                                        <p:tav tm="100000">
                                          <p:val>
                                            <p:strVal val="#ppt_y"/>
                                          </p:val>
                                        </p:tav>
                                        <p:tav>
                                          <p:val>
                                            <p:strVal val="#ppt_y"/>
                                          </p:val>
                                        </p:tav>
                                      </p:tavLst>
                                    </p:anim>
                                    <p:anim calcmode="lin" valueType="num">
                                      <p:cBhvr additive="repl">
                                        <p:cTn id="117" dur="500" fill="hold"/>
                                        <p:tgtEl>
                                          <p:spTgt spid="33819"/>
                                        </p:tgtEl>
                                        <p:attrNameLst>
                                          <p:attrName>ppt_w</p:attrName>
                                        </p:attrNameLst>
                                      </p:cBhvr>
                                      <p:tavLst>
                                        <p:tav tm="100000">
                                          <p:val>
                                            <p:fltVal val="0"/>
                                          </p:val>
                                        </p:tav>
                                        <p:tav>
                                          <p:val>
                                            <p:strVal val="#ppt_w"/>
                                          </p:val>
                                        </p:tav>
                                      </p:tavLst>
                                    </p:anim>
                                    <p:anim calcmode="lin" valueType="num">
                                      <p:cBhvr additive="repl">
                                        <p:cTn id="118" dur="500" fill="hold"/>
                                        <p:tgtEl>
                                          <p:spTgt spid="33819"/>
                                        </p:tgtEl>
                                        <p:attrNameLst>
                                          <p:attrName>ppt_h</p:attrName>
                                        </p:attrNameLst>
                                      </p:cBhvr>
                                      <p:tavLst>
                                        <p:tav tm="100000">
                                          <p:val>
                                            <p:strVal val="#ppt_h"/>
                                          </p:val>
                                        </p:tav>
                                        <p:tav>
                                          <p:val>
                                            <p:strVal val="#ppt_h"/>
                                          </p:val>
                                        </p:tav>
                                      </p:tavLst>
                                    </p:anim>
                                  </p:childTnLst>
                                </p:cTn>
                              </p:par>
                            </p:childTnLst>
                          </p:cTn>
                        </p:par>
                        <p:par>
                          <p:cTn id="119" fill="hold">
                            <p:stCondLst>
                              <p:cond delay="1000"/>
                            </p:stCondLst>
                            <p:childTnLst>
                              <p:par>
                                <p:cTn id="120" presetID="17" presetClass="entr" presetSubtype="1" fill="hold" grpId="0" nodeType="afterEffect">
                                  <p:stCondLst>
                                    <p:cond delay="0"/>
                                  </p:stCondLst>
                                  <p:childTnLst>
                                    <p:set>
                                      <p:cBhvr additive="repl">
                                        <p:cTn id="121" dur="1" fill="hold">
                                          <p:stCondLst>
                                            <p:cond delay="0"/>
                                          </p:stCondLst>
                                        </p:cTn>
                                        <p:tgtEl>
                                          <p:spTgt spid="33821"/>
                                        </p:tgtEl>
                                        <p:attrNameLst>
                                          <p:attrName>style.visibility</p:attrName>
                                        </p:attrNameLst>
                                      </p:cBhvr>
                                      <p:to>
                                        <p:strVal val="visible"/>
                                      </p:to>
                                    </p:set>
                                    <p:anim calcmode="lin" valueType="num">
                                      <p:cBhvr additive="repl">
                                        <p:cTn id="122" dur="500" fill="hold"/>
                                        <p:tgtEl>
                                          <p:spTgt spid="33821"/>
                                        </p:tgtEl>
                                        <p:attrNameLst>
                                          <p:attrName>ppt_x</p:attrName>
                                        </p:attrNameLst>
                                      </p:cBhvr>
                                      <p:tavLst>
                                        <p:tav tm="100000">
                                          <p:val>
                                            <p:strVal val="#ppt_x"/>
                                          </p:val>
                                        </p:tav>
                                        <p:tav>
                                          <p:val>
                                            <p:strVal val="#ppt_x"/>
                                          </p:val>
                                        </p:tav>
                                      </p:tavLst>
                                    </p:anim>
                                    <p:anim calcmode="lin" valueType="num">
                                      <p:cBhvr additive="repl">
                                        <p:cTn id="123" dur="500" fill="hold"/>
                                        <p:tgtEl>
                                          <p:spTgt spid="33821"/>
                                        </p:tgtEl>
                                        <p:attrNameLst>
                                          <p:attrName>ppt_y</p:attrName>
                                        </p:attrNameLst>
                                      </p:cBhvr>
                                      <p:tavLst>
                                        <p:tav tm="100000">
                                          <p:val>
                                            <p:strVal val="#ppt_y-#ppt_h/2"/>
                                          </p:val>
                                        </p:tav>
                                        <p:tav>
                                          <p:val>
                                            <p:strVal val="#ppt_y"/>
                                          </p:val>
                                        </p:tav>
                                      </p:tavLst>
                                    </p:anim>
                                    <p:anim calcmode="lin" valueType="num">
                                      <p:cBhvr additive="repl">
                                        <p:cTn id="124" dur="500" fill="hold"/>
                                        <p:tgtEl>
                                          <p:spTgt spid="33821"/>
                                        </p:tgtEl>
                                        <p:attrNameLst>
                                          <p:attrName>ppt_w</p:attrName>
                                        </p:attrNameLst>
                                      </p:cBhvr>
                                      <p:tavLst>
                                        <p:tav tm="100000">
                                          <p:val>
                                            <p:strVal val="#ppt_w"/>
                                          </p:val>
                                        </p:tav>
                                        <p:tav>
                                          <p:val>
                                            <p:strVal val="#ppt_w"/>
                                          </p:val>
                                        </p:tav>
                                      </p:tavLst>
                                    </p:anim>
                                    <p:anim calcmode="lin" valueType="num">
                                      <p:cBhvr additive="repl">
                                        <p:cTn id="125" dur="500" fill="hold"/>
                                        <p:tgtEl>
                                          <p:spTgt spid="33821"/>
                                        </p:tgtEl>
                                        <p:attrNameLst>
                                          <p:attrName>ppt_h</p:attrName>
                                        </p:attrNameLst>
                                      </p:cBhvr>
                                      <p:tavLst>
                                        <p:tav tm="100000">
                                          <p:val>
                                            <p:fltVal val="0"/>
                                          </p:val>
                                        </p:tav>
                                        <p:tav>
                                          <p:val>
                                            <p:strVal val="#ppt_h"/>
                                          </p:val>
                                        </p:tav>
                                      </p:tavLst>
                                    </p:anim>
                                  </p:childTnLst>
                                </p:cTn>
                              </p:par>
                            </p:childTnLst>
                          </p:cTn>
                        </p:par>
                        <p:par>
                          <p:cTn id="126" fill="hold">
                            <p:stCondLst>
                              <p:cond delay="1500"/>
                            </p:stCondLst>
                            <p:childTnLst>
                              <p:par>
                                <p:cTn id="127" presetID="17" presetClass="entr" presetSubtype="8" fill="hold" nodeType="afterEffect">
                                  <p:stCondLst>
                                    <p:cond delay="0"/>
                                  </p:stCondLst>
                                  <p:childTnLst>
                                    <p:set>
                                      <p:cBhvr additive="repl">
                                        <p:cTn id="128" dur="1" fill="hold">
                                          <p:stCondLst>
                                            <p:cond delay="0"/>
                                          </p:stCondLst>
                                        </p:cTn>
                                        <p:tgtEl>
                                          <p:spTgt spid="33820"/>
                                        </p:tgtEl>
                                        <p:attrNameLst>
                                          <p:attrName>style.visibility</p:attrName>
                                        </p:attrNameLst>
                                      </p:cBhvr>
                                      <p:to>
                                        <p:strVal val="visible"/>
                                      </p:to>
                                    </p:set>
                                    <p:anim calcmode="lin" valueType="num">
                                      <p:cBhvr additive="repl">
                                        <p:cTn id="129" dur="500" fill="hold"/>
                                        <p:tgtEl>
                                          <p:spTgt spid="33820"/>
                                        </p:tgtEl>
                                        <p:attrNameLst>
                                          <p:attrName>ppt_x</p:attrName>
                                        </p:attrNameLst>
                                      </p:cBhvr>
                                      <p:tavLst>
                                        <p:tav tm="100000">
                                          <p:val>
                                            <p:strVal val="#ppt_x-#ppt_w/2"/>
                                          </p:val>
                                        </p:tav>
                                        <p:tav>
                                          <p:val>
                                            <p:strVal val="#ppt_x"/>
                                          </p:val>
                                        </p:tav>
                                      </p:tavLst>
                                    </p:anim>
                                    <p:anim calcmode="lin" valueType="num">
                                      <p:cBhvr additive="repl">
                                        <p:cTn id="130" dur="500" fill="hold"/>
                                        <p:tgtEl>
                                          <p:spTgt spid="33820"/>
                                        </p:tgtEl>
                                        <p:attrNameLst>
                                          <p:attrName>ppt_y</p:attrName>
                                        </p:attrNameLst>
                                      </p:cBhvr>
                                      <p:tavLst>
                                        <p:tav tm="100000">
                                          <p:val>
                                            <p:strVal val="#ppt_y"/>
                                          </p:val>
                                        </p:tav>
                                        <p:tav>
                                          <p:val>
                                            <p:strVal val="#ppt_y"/>
                                          </p:val>
                                        </p:tav>
                                      </p:tavLst>
                                    </p:anim>
                                    <p:anim calcmode="lin" valueType="num">
                                      <p:cBhvr additive="repl">
                                        <p:cTn id="131" dur="500" fill="hold"/>
                                        <p:tgtEl>
                                          <p:spTgt spid="33820"/>
                                        </p:tgtEl>
                                        <p:attrNameLst>
                                          <p:attrName>ppt_w</p:attrName>
                                        </p:attrNameLst>
                                      </p:cBhvr>
                                      <p:tavLst>
                                        <p:tav tm="100000">
                                          <p:val>
                                            <p:fltVal val="0"/>
                                          </p:val>
                                        </p:tav>
                                        <p:tav>
                                          <p:val>
                                            <p:strVal val="#ppt_w"/>
                                          </p:val>
                                        </p:tav>
                                      </p:tavLst>
                                    </p:anim>
                                    <p:anim calcmode="lin" valueType="num">
                                      <p:cBhvr additive="repl">
                                        <p:cTn id="132" dur="500" fill="hold"/>
                                        <p:tgtEl>
                                          <p:spTgt spid="33820"/>
                                        </p:tgtEl>
                                        <p:attrNameLst>
                                          <p:attrName>ppt_h</p:attrName>
                                        </p:attrNameLst>
                                      </p:cBhvr>
                                      <p:tavLst>
                                        <p:tav tm="100000">
                                          <p:val>
                                            <p:strVal val="#ppt_h"/>
                                          </p:val>
                                        </p:tav>
                                        <p:tav>
                                          <p:val>
                                            <p:strVal val="#ppt_h"/>
                                          </p:val>
                                        </p:tav>
                                      </p:tavLst>
                                    </p:anim>
                                  </p:childTnLst>
                                </p:cTn>
                              </p:par>
                            </p:childTnLst>
                          </p:cTn>
                        </p:par>
                        <p:par>
                          <p:cTn id="133" fill="hold">
                            <p:stCondLst>
                              <p:cond delay="2000"/>
                            </p:stCondLst>
                            <p:childTnLst>
                              <p:par>
                                <p:cTn id="134" presetID="17" presetClass="entr" presetSubtype="1" fill="hold" grpId="0" nodeType="afterEffect">
                                  <p:stCondLst>
                                    <p:cond delay="0"/>
                                  </p:stCondLst>
                                  <p:childTnLst>
                                    <p:set>
                                      <p:cBhvr additive="repl">
                                        <p:cTn id="135" dur="1" fill="hold">
                                          <p:stCondLst>
                                            <p:cond delay="0"/>
                                          </p:stCondLst>
                                        </p:cTn>
                                        <p:tgtEl>
                                          <p:spTgt spid="33822"/>
                                        </p:tgtEl>
                                        <p:attrNameLst>
                                          <p:attrName>style.visibility</p:attrName>
                                        </p:attrNameLst>
                                      </p:cBhvr>
                                      <p:to>
                                        <p:strVal val="visible"/>
                                      </p:to>
                                    </p:set>
                                    <p:anim calcmode="lin" valueType="num">
                                      <p:cBhvr additive="repl">
                                        <p:cTn id="136" dur="500" fill="hold"/>
                                        <p:tgtEl>
                                          <p:spTgt spid="33822"/>
                                        </p:tgtEl>
                                        <p:attrNameLst>
                                          <p:attrName>ppt_x</p:attrName>
                                        </p:attrNameLst>
                                      </p:cBhvr>
                                      <p:tavLst>
                                        <p:tav tm="100000">
                                          <p:val>
                                            <p:strVal val="#ppt_x"/>
                                          </p:val>
                                        </p:tav>
                                        <p:tav>
                                          <p:val>
                                            <p:strVal val="#ppt_x"/>
                                          </p:val>
                                        </p:tav>
                                      </p:tavLst>
                                    </p:anim>
                                    <p:anim calcmode="lin" valueType="num">
                                      <p:cBhvr additive="repl">
                                        <p:cTn id="137" dur="500" fill="hold"/>
                                        <p:tgtEl>
                                          <p:spTgt spid="33822"/>
                                        </p:tgtEl>
                                        <p:attrNameLst>
                                          <p:attrName>ppt_y</p:attrName>
                                        </p:attrNameLst>
                                      </p:cBhvr>
                                      <p:tavLst>
                                        <p:tav tm="100000">
                                          <p:val>
                                            <p:strVal val="#ppt_y-#ppt_h/2"/>
                                          </p:val>
                                        </p:tav>
                                        <p:tav>
                                          <p:val>
                                            <p:strVal val="#ppt_y"/>
                                          </p:val>
                                        </p:tav>
                                      </p:tavLst>
                                    </p:anim>
                                    <p:anim calcmode="lin" valueType="num">
                                      <p:cBhvr additive="repl">
                                        <p:cTn id="138" dur="500" fill="hold"/>
                                        <p:tgtEl>
                                          <p:spTgt spid="33822"/>
                                        </p:tgtEl>
                                        <p:attrNameLst>
                                          <p:attrName>ppt_w</p:attrName>
                                        </p:attrNameLst>
                                      </p:cBhvr>
                                      <p:tavLst>
                                        <p:tav tm="100000">
                                          <p:val>
                                            <p:strVal val="#ppt_w"/>
                                          </p:val>
                                        </p:tav>
                                        <p:tav>
                                          <p:val>
                                            <p:strVal val="#ppt_w"/>
                                          </p:val>
                                        </p:tav>
                                      </p:tavLst>
                                    </p:anim>
                                    <p:anim calcmode="lin" valueType="num">
                                      <p:cBhvr additive="repl">
                                        <p:cTn id="139" dur="500" fill="hold"/>
                                        <p:tgtEl>
                                          <p:spTgt spid="33822"/>
                                        </p:tgtEl>
                                        <p:attrNameLst>
                                          <p:attrName>ppt_h</p:attrName>
                                        </p:attrNameLst>
                                      </p:cBhvr>
                                      <p:tavLst>
                                        <p:tav tm="100000">
                                          <p:val>
                                            <p:fltVal val="0"/>
                                          </p:val>
                                        </p:tav>
                                        <p:tav>
                                          <p:val>
                                            <p:strVal val="#ppt_h"/>
                                          </p:val>
                                        </p:tav>
                                      </p:tavLst>
                                    </p:anim>
                                  </p:childTnLst>
                                </p:cTn>
                              </p:par>
                            </p:childTnLst>
                          </p:cTn>
                        </p:par>
                        <p:par>
                          <p:cTn id="140" fill="hold">
                            <p:stCondLst>
                              <p:cond delay="2500"/>
                            </p:stCondLst>
                            <p:childTnLst>
                              <p:par>
                                <p:cTn id="141" presetID="10" presetClass="entr" fill="hold" nodeType="afterEffect">
                                  <p:stCondLst>
                                    <p:cond delay="0"/>
                                  </p:stCondLst>
                                  <p:childTnLst>
                                    <p:set>
                                      <p:cBhvr additive="repl">
                                        <p:cTn id="142" dur="1" fill="hold">
                                          <p:stCondLst>
                                            <p:cond delay="0"/>
                                          </p:stCondLst>
                                        </p:cTn>
                                        <p:tgtEl>
                                          <p:spTgt spid="33823"/>
                                        </p:tgtEl>
                                        <p:attrNameLst>
                                          <p:attrName>style.visibility</p:attrName>
                                        </p:attrNameLst>
                                      </p:cBhvr>
                                      <p:to>
                                        <p:strVal val="visible"/>
                                      </p:to>
                                    </p:set>
                                    <p:animEffect transition="in" filter="fade">
                                      <p:cBhvr additive="repl">
                                        <p:cTn id="143" dur="1000"/>
                                        <p:tgtEl>
                                          <p:spTgt spid="33823"/>
                                        </p:tgtEl>
                                      </p:cBhvr>
                                    </p:animEffect>
                                  </p:childTnLst>
                                </p:cTn>
                              </p:par>
                            </p:childTnLst>
                          </p:cTn>
                        </p:par>
                      </p:childTnLst>
                    </p:cTn>
                  </p:par>
                  <p:par>
                    <p:cTn id="144" fill="hold">
                      <p:stCondLst>
                        <p:cond delay="indefinite"/>
                      </p:stCondLst>
                      <p:childTnLst>
                        <p:par>
                          <p:cTn id="145" fill="hold">
                            <p:stCondLst>
                              <p:cond delay="0"/>
                            </p:stCondLst>
                            <p:childTnLst>
                              <p:par>
                                <p:cTn id="146" presetID="23" presetClass="entr" presetSubtype="16" fill="hold" grpId="0" nodeType="clickEffect">
                                  <p:stCondLst>
                                    <p:cond delay="0"/>
                                  </p:stCondLst>
                                  <p:childTnLst>
                                    <p:set>
                                      <p:cBhvr additive="repl">
                                        <p:cTn id="147" dur="1" fill="hold">
                                          <p:stCondLst>
                                            <p:cond delay="0"/>
                                          </p:stCondLst>
                                        </p:cTn>
                                        <p:tgtEl>
                                          <p:spTgt spid="33824"/>
                                        </p:tgtEl>
                                        <p:attrNameLst>
                                          <p:attrName>style.visibility</p:attrName>
                                        </p:attrNameLst>
                                      </p:cBhvr>
                                      <p:to>
                                        <p:strVal val="visible"/>
                                      </p:to>
                                    </p:set>
                                    <p:anim calcmode="lin" valueType="num">
                                      <p:cBhvr additive="repl">
                                        <p:cTn id="148" dur="500" fill="hold"/>
                                        <p:tgtEl>
                                          <p:spTgt spid="33824"/>
                                        </p:tgtEl>
                                        <p:attrNameLst>
                                          <p:attrName>ppt_w</p:attrName>
                                        </p:attrNameLst>
                                      </p:cBhvr>
                                      <p:tavLst>
                                        <p:tav tm="100000">
                                          <p:val>
                                            <p:fltVal val="0"/>
                                          </p:val>
                                        </p:tav>
                                        <p:tav>
                                          <p:val>
                                            <p:strVal val="#ppt_w"/>
                                          </p:val>
                                        </p:tav>
                                      </p:tavLst>
                                    </p:anim>
                                    <p:anim calcmode="lin" valueType="num">
                                      <p:cBhvr additive="repl">
                                        <p:cTn id="149" dur="500" fill="hold"/>
                                        <p:tgtEl>
                                          <p:spTgt spid="33824"/>
                                        </p:tgtEl>
                                        <p:attrNameLst>
                                          <p:attrName>ppt_h</p:attrName>
                                        </p:attrNameLst>
                                      </p:cBhvr>
                                      <p:tavLst>
                                        <p:tav tm="100000">
                                          <p:val>
                                            <p:fltVal val="0"/>
                                          </p:val>
                                        </p:tav>
                                        <p:tav>
                                          <p:val>
                                            <p:strVal val="#ppt_h"/>
                                          </p:val>
                                        </p:tav>
                                      </p:tavLst>
                                    </p:anim>
                                  </p:childTnLst>
                                </p:cTn>
                              </p:par>
                            </p:childTnLst>
                          </p:cTn>
                        </p:par>
                        <p:par>
                          <p:cTn id="150" fill="hold">
                            <p:stCondLst>
                              <p:cond delay="500"/>
                            </p:stCondLst>
                            <p:childTnLst>
                              <p:par>
                                <p:cTn id="151" presetID="17" presetClass="entr" presetSubtype="8" fill="hold" nodeType="afterEffect">
                                  <p:stCondLst>
                                    <p:cond delay="0"/>
                                  </p:stCondLst>
                                  <p:childTnLst>
                                    <p:set>
                                      <p:cBhvr additive="repl">
                                        <p:cTn id="152" dur="1" fill="hold">
                                          <p:stCondLst>
                                            <p:cond delay="0"/>
                                          </p:stCondLst>
                                        </p:cTn>
                                        <p:tgtEl>
                                          <p:spTgt spid="33825"/>
                                        </p:tgtEl>
                                        <p:attrNameLst>
                                          <p:attrName>style.visibility</p:attrName>
                                        </p:attrNameLst>
                                      </p:cBhvr>
                                      <p:to>
                                        <p:strVal val="visible"/>
                                      </p:to>
                                    </p:set>
                                    <p:anim calcmode="lin" valueType="num">
                                      <p:cBhvr additive="repl">
                                        <p:cTn id="153" dur="500" fill="hold"/>
                                        <p:tgtEl>
                                          <p:spTgt spid="33825"/>
                                        </p:tgtEl>
                                        <p:attrNameLst>
                                          <p:attrName>ppt_x</p:attrName>
                                        </p:attrNameLst>
                                      </p:cBhvr>
                                      <p:tavLst>
                                        <p:tav tm="100000">
                                          <p:val>
                                            <p:strVal val="#ppt_x-#ppt_w/2"/>
                                          </p:val>
                                        </p:tav>
                                        <p:tav>
                                          <p:val>
                                            <p:strVal val="#ppt_x"/>
                                          </p:val>
                                        </p:tav>
                                      </p:tavLst>
                                    </p:anim>
                                    <p:anim calcmode="lin" valueType="num">
                                      <p:cBhvr additive="repl">
                                        <p:cTn id="154" dur="500" fill="hold"/>
                                        <p:tgtEl>
                                          <p:spTgt spid="33825"/>
                                        </p:tgtEl>
                                        <p:attrNameLst>
                                          <p:attrName>ppt_y</p:attrName>
                                        </p:attrNameLst>
                                      </p:cBhvr>
                                      <p:tavLst>
                                        <p:tav tm="100000">
                                          <p:val>
                                            <p:strVal val="#ppt_y"/>
                                          </p:val>
                                        </p:tav>
                                        <p:tav>
                                          <p:val>
                                            <p:strVal val="#ppt_y"/>
                                          </p:val>
                                        </p:tav>
                                      </p:tavLst>
                                    </p:anim>
                                    <p:anim calcmode="lin" valueType="num">
                                      <p:cBhvr additive="repl">
                                        <p:cTn id="155" dur="500" fill="hold"/>
                                        <p:tgtEl>
                                          <p:spTgt spid="33825"/>
                                        </p:tgtEl>
                                        <p:attrNameLst>
                                          <p:attrName>ppt_w</p:attrName>
                                        </p:attrNameLst>
                                      </p:cBhvr>
                                      <p:tavLst>
                                        <p:tav tm="100000">
                                          <p:val>
                                            <p:fltVal val="0"/>
                                          </p:val>
                                        </p:tav>
                                        <p:tav>
                                          <p:val>
                                            <p:strVal val="#ppt_w"/>
                                          </p:val>
                                        </p:tav>
                                      </p:tavLst>
                                    </p:anim>
                                    <p:anim calcmode="lin" valueType="num">
                                      <p:cBhvr additive="repl">
                                        <p:cTn id="156" dur="500" fill="hold"/>
                                        <p:tgtEl>
                                          <p:spTgt spid="33825"/>
                                        </p:tgtEl>
                                        <p:attrNameLst>
                                          <p:attrName>ppt_h</p:attrName>
                                        </p:attrNameLst>
                                      </p:cBhvr>
                                      <p:tavLst>
                                        <p:tav tm="100000">
                                          <p:val>
                                            <p:strVal val="#ppt_h"/>
                                          </p:val>
                                        </p:tav>
                                        <p:tav>
                                          <p:val>
                                            <p:strVal val="#ppt_h"/>
                                          </p:val>
                                        </p:tav>
                                      </p:tavLst>
                                    </p:anim>
                                  </p:childTnLst>
                                </p:cTn>
                              </p:par>
                            </p:childTnLst>
                          </p:cTn>
                        </p:par>
                        <p:par>
                          <p:cTn id="157" fill="hold">
                            <p:stCondLst>
                              <p:cond delay="1000"/>
                            </p:stCondLst>
                            <p:childTnLst>
                              <p:par>
                                <p:cTn id="158" presetID="17" presetClass="entr" presetSubtype="1" fill="hold" grpId="0" nodeType="afterEffect">
                                  <p:stCondLst>
                                    <p:cond delay="0"/>
                                  </p:stCondLst>
                                  <p:childTnLst>
                                    <p:set>
                                      <p:cBhvr additive="repl">
                                        <p:cTn id="159" dur="1" fill="hold">
                                          <p:stCondLst>
                                            <p:cond delay="0"/>
                                          </p:stCondLst>
                                        </p:cTn>
                                        <p:tgtEl>
                                          <p:spTgt spid="33826"/>
                                        </p:tgtEl>
                                        <p:attrNameLst>
                                          <p:attrName>style.visibility</p:attrName>
                                        </p:attrNameLst>
                                      </p:cBhvr>
                                      <p:to>
                                        <p:strVal val="visible"/>
                                      </p:to>
                                    </p:set>
                                    <p:anim calcmode="lin" valueType="num">
                                      <p:cBhvr additive="repl">
                                        <p:cTn id="160" dur="500" fill="hold"/>
                                        <p:tgtEl>
                                          <p:spTgt spid="33826"/>
                                        </p:tgtEl>
                                        <p:attrNameLst>
                                          <p:attrName>ppt_x</p:attrName>
                                        </p:attrNameLst>
                                      </p:cBhvr>
                                      <p:tavLst>
                                        <p:tav tm="100000">
                                          <p:val>
                                            <p:strVal val="#ppt_x"/>
                                          </p:val>
                                        </p:tav>
                                        <p:tav>
                                          <p:val>
                                            <p:strVal val="#ppt_x"/>
                                          </p:val>
                                        </p:tav>
                                      </p:tavLst>
                                    </p:anim>
                                    <p:anim calcmode="lin" valueType="num">
                                      <p:cBhvr additive="repl">
                                        <p:cTn id="161" dur="500" fill="hold"/>
                                        <p:tgtEl>
                                          <p:spTgt spid="33826"/>
                                        </p:tgtEl>
                                        <p:attrNameLst>
                                          <p:attrName>ppt_y</p:attrName>
                                        </p:attrNameLst>
                                      </p:cBhvr>
                                      <p:tavLst>
                                        <p:tav tm="100000">
                                          <p:val>
                                            <p:strVal val="#ppt_y-#ppt_h/2"/>
                                          </p:val>
                                        </p:tav>
                                        <p:tav>
                                          <p:val>
                                            <p:strVal val="#ppt_y"/>
                                          </p:val>
                                        </p:tav>
                                      </p:tavLst>
                                    </p:anim>
                                    <p:anim calcmode="lin" valueType="num">
                                      <p:cBhvr additive="repl">
                                        <p:cTn id="162" dur="500" fill="hold"/>
                                        <p:tgtEl>
                                          <p:spTgt spid="33826"/>
                                        </p:tgtEl>
                                        <p:attrNameLst>
                                          <p:attrName>ppt_w</p:attrName>
                                        </p:attrNameLst>
                                      </p:cBhvr>
                                      <p:tavLst>
                                        <p:tav tm="100000">
                                          <p:val>
                                            <p:strVal val="#ppt_w"/>
                                          </p:val>
                                        </p:tav>
                                        <p:tav>
                                          <p:val>
                                            <p:strVal val="#ppt_w"/>
                                          </p:val>
                                        </p:tav>
                                      </p:tavLst>
                                    </p:anim>
                                    <p:anim calcmode="lin" valueType="num">
                                      <p:cBhvr additive="repl">
                                        <p:cTn id="163" dur="500" fill="hold"/>
                                        <p:tgtEl>
                                          <p:spTgt spid="33826"/>
                                        </p:tgtEl>
                                        <p:attrNameLst>
                                          <p:attrName>ppt_h</p:attrName>
                                        </p:attrNameLst>
                                      </p:cBhvr>
                                      <p:tavLst>
                                        <p:tav tm="100000">
                                          <p:val>
                                            <p:fltVal val="0"/>
                                          </p:val>
                                        </p:tav>
                                        <p:tav>
                                          <p:val>
                                            <p:strVal val="#ppt_h"/>
                                          </p:val>
                                        </p:tav>
                                      </p:tavLst>
                                    </p:anim>
                                  </p:childTnLst>
                                </p:cTn>
                              </p:par>
                            </p:childTnLst>
                          </p:cTn>
                        </p:par>
                        <p:par>
                          <p:cTn id="164" fill="hold">
                            <p:stCondLst>
                              <p:cond delay="1500"/>
                            </p:stCondLst>
                            <p:childTnLst>
                              <p:par>
                                <p:cTn id="165" presetID="10" presetClass="entr" fill="hold" nodeType="afterEffect">
                                  <p:stCondLst>
                                    <p:cond delay="0"/>
                                  </p:stCondLst>
                                  <p:childTnLst>
                                    <p:set>
                                      <p:cBhvr additive="repl">
                                        <p:cTn id="166" dur="1" fill="hold">
                                          <p:stCondLst>
                                            <p:cond delay="0"/>
                                          </p:stCondLst>
                                        </p:cTn>
                                        <p:tgtEl>
                                          <p:spTgt spid="33827"/>
                                        </p:tgtEl>
                                        <p:attrNameLst>
                                          <p:attrName>style.visibility</p:attrName>
                                        </p:attrNameLst>
                                      </p:cBhvr>
                                      <p:to>
                                        <p:strVal val="visible"/>
                                      </p:to>
                                    </p:set>
                                    <p:animEffect transition="in" filter="fade">
                                      <p:cBhvr additive="repl">
                                        <p:cTn id="167" dur="1000"/>
                                        <p:tgtEl>
                                          <p:spTgt spid="33827"/>
                                        </p:tgtEl>
                                      </p:cBhvr>
                                    </p:animEffect>
                                  </p:childTnLst>
                                </p:cTn>
                              </p:par>
                            </p:childTnLst>
                          </p:cTn>
                        </p:par>
                        <p:par>
                          <p:cTn id="168" fill="hold">
                            <p:stCondLst>
                              <p:cond delay="2500"/>
                            </p:stCondLst>
                            <p:childTnLst>
                              <p:par>
                                <p:cTn id="169" presetID="17" presetClass="entr" presetSubtype="1" fill="hold" grpId="0" nodeType="afterEffect">
                                  <p:stCondLst>
                                    <p:cond delay="0"/>
                                  </p:stCondLst>
                                  <p:childTnLst>
                                    <p:set>
                                      <p:cBhvr additive="repl">
                                        <p:cTn id="170" dur="1" fill="hold">
                                          <p:stCondLst>
                                            <p:cond delay="0"/>
                                          </p:stCondLst>
                                        </p:cTn>
                                        <p:tgtEl>
                                          <p:spTgt spid="33829"/>
                                        </p:tgtEl>
                                        <p:attrNameLst>
                                          <p:attrName>style.visibility</p:attrName>
                                        </p:attrNameLst>
                                      </p:cBhvr>
                                      <p:to>
                                        <p:strVal val="visible"/>
                                      </p:to>
                                    </p:set>
                                    <p:anim calcmode="lin" valueType="num">
                                      <p:cBhvr additive="repl">
                                        <p:cTn id="171" dur="500" fill="hold"/>
                                        <p:tgtEl>
                                          <p:spTgt spid="33829"/>
                                        </p:tgtEl>
                                        <p:attrNameLst>
                                          <p:attrName>ppt_x</p:attrName>
                                        </p:attrNameLst>
                                      </p:cBhvr>
                                      <p:tavLst>
                                        <p:tav tm="100000">
                                          <p:val>
                                            <p:strVal val="#ppt_x"/>
                                          </p:val>
                                        </p:tav>
                                        <p:tav>
                                          <p:val>
                                            <p:strVal val="#ppt_x"/>
                                          </p:val>
                                        </p:tav>
                                      </p:tavLst>
                                    </p:anim>
                                    <p:anim calcmode="lin" valueType="num">
                                      <p:cBhvr additive="repl">
                                        <p:cTn id="172" dur="500" fill="hold"/>
                                        <p:tgtEl>
                                          <p:spTgt spid="33829"/>
                                        </p:tgtEl>
                                        <p:attrNameLst>
                                          <p:attrName>ppt_y</p:attrName>
                                        </p:attrNameLst>
                                      </p:cBhvr>
                                      <p:tavLst>
                                        <p:tav tm="100000">
                                          <p:val>
                                            <p:strVal val="#ppt_y-#ppt_h/2"/>
                                          </p:val>
                                        </p:tav>
                                        <p:tav>
                                          <p:val>
                                            <p:strVal val="#ppt_y"/>
                                          </p:val>
                                        </p:tav>
                                      </p:tavLst>
                                    </p:anim>
                                    <p:anim calcmode="lin" valueType="num">
                                      <p:cBhvr additive="repl">
                                        <p:cTn id="173" dur="500" fill="hold"/>
                                        <p:tgtEl>
                                          <p:spTgt spid="33829"/>
                                        </p:tgtEl>
                                        <p:attrNameLst>
                                          <p:attrName>ppt_w</p:attrName>
                                        </p:attrNameLst>
                                      </p:cBhvr>
                                      <p:tavLst>
                                        <p:tav tm="100000">
                                          <p:val>
                                            <p:strVal val="#ppt_w"/>
                                          </p:val>
                                        </p:tav>
                                        <p:tav>
                                          <p:val>
                                            <p:strVal val="#ppt_w"/>
                                          </p:val>
                                        </p:tav>
                                      </p:tavLst>
                                    </p:anim>
                                    <p:anim calcmode="lin" valueType="num">
                                      <p:cBhvr additive="repl">
                                        <p:cTn id="174" dur="500" fill="hold"/>
                                        <p:tgtEl>
                                          <p:spTgt spid="33829"/>
                                        </p:tgtEl>
                                        <p:attrNameLst>
                                          <p:attrName>ppt_h</p:attrName>
                                        </p:attrNameLst>
                                      </p:cBhvr>
                                      <p:tavLst>
                                        <p:tav tm="100000">
                                          <p:val>
                                            <p:fltVal val="0"/>
                                          </p:val>
                                        </p:tav>
                                        <p:tav>
                                          <p:val>
                                            <p:strVal val="#ppt_h"/>
                                          </p:val>
                                        </p:tav>
                                      </p:tavLst>
                                    </p:anim>
                                  </p:childTnLst>
                                </p:cTn>
                              </p:par>
                            </p:childTnLst>
                          </p:cTn>
                        </p:par>
                        <p:par>
                          <p:cTn id="175" fill="hold">
                            <p:stCondLst>
                              <p:cond delay="3000"/>
                            </p:stCondLst>
                            <p:childTnLst>
                              <p:par>
                                <p:cTn id="176" presetID="17" presetClass="entr" presetSubtype="8" fill="hold" nodeType="afterEffect">
                                  <p:stCondLst>
                                    <p:cond delay="0"/>
                                  </p:stCondLst>
                                  <p:childTnLst>
                                    <p:set>
                                      <p:cBhvr additive="repl">
                                        <p:cTn id="177" dur="1" fill="hold">
                                          <p:stCondLst>
                                            <p:cond delay="0"/>
                                          </p:stCondLst>
                                        </p:cTn>
                                        <p:tgtEl>
                                          <p:spTgt spid="33828"/>
                                        </p:tgtEl>
                                        <p:attrNameLst>
                                          <p:attrName>style.visibility</p:attrName>
                                        </p:attrNameLst>
                                      </p:cBhvr>
                                      <p:to>
                                        <p:strVal val="visible"/>
                                      </p:to>
                                    </p:set>
                                    <p:anim calcmode="lin" valueType="num">
                                      <p:cBhvr additive="repl">
                                        <p:cTn id="178" dur="500" fill="hold"/>
                                        <p:tgtEl>
                                          <p:spTgt spid="33828"/>
                                        </p:tgtEl>
                                        <p:attrNameLst>
                                          <p:attrName>ppt_x</p:attrName>
                                        </p:attrNameLst>
                                      </p:cBhvr>
                                      <p:tavLst>
                                        <p:tav tm="100000">
                                          <p:val>
                                            <p:strVal val="#ppt_x-#ppt_w/2"/>
                                          </p:val>
                                        </p:tav>
                                        <p:tav>
                                          <p:val>
                                            <p:strVal val="#ppt_x"/>
                                          </p:val>
                                        </p:tav>
                                      </p:tavLst>
                                    </p:anim>
                                    <p:anim calcmode="lin" valueType="num">
                                      <p:cBhvr additive="repl">
                                        <p:cTn id="179" dur="500" fill="hold"/>
                                        <p:tgtEl>
                                          <p:spTgt spid="33828"/>
                                        </p:tgtEl>
                                        <p:attrNameLst>
                                          <p:attrName>ppt_y</p:attrName>
                                        </p:attrNameLst>
                                      </p:cBhvr>
                                      <p:tavLst>
                                        <p:tav tm="100000">
                                          <p:val>
                                            <p:strVal val="#ppt_y"/>
                                          </p:val>
                                        </p:tav>
                                        <p:tav>
                                          <p:val>
                                            <p:strVal val="#ppt_y"/>
                                          </p:val>
                                        </p:tav>
                                      </p:tavLst>
                                    </p:anim>
                                    <p:anim calcmode="lin" valueType="num">
                                      <p:cBhvr additive="repl">
                                        <p:cTn id="180" dur="500" fill="hold"/>
                                        <p:tgtEl>
                                          <p:spTgt spid="33828"/>
                                        </p:tgtEl>
                                        <p:attrNameLst>
                                          <p:attrName>ppt_w</p:attrName>
                                        </p:attrNameLst>
                                      </p:cBhvr>
                                      <p:tavLst>
                                        <p:tav tm="100000">
                                          <p:val>
                                            <p:fltVal val="0"/>
                                          </p:val>
                                        </p:tav>
                                        <p:tav>
                                          <p:val>
                                            <p:strVal val="#ppt_w"/>
                                          </p:val>
                                        </p:tav>
                                      </p:tavLst>
                                    </p:anim>
                                    <p:anim calcmode="lin" valueType="num">
                                      <p:cBhvr additive="repl">
                                        <p:cTn id="181" dur="500" fill="hold"/>
                                        <p:tgtEl>
                                          <p:spTgt spid="33828"/>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7" grpId="0" animBg="1"/>
      <p:bldP spid="33799" grpId="0" animBg="1"/>
      <p:bldP spid="33801" grpId="0" animBg="1"/>
      <p:bldP spid="33803" grpId="0" animBg="1"/>
      <p:bldP spid="33806" grpId="0" animBg="1"/>
      <p:bldP spid="33808" grpId="0" animBg="1"/>
      <p:bldP spid="33810" grpId="0" animBg="1"/>
      <p:bldP spid="33812" grpId="0" animBg="1"/>
      <p:bldP spid="33818" grpId="0" animBg="1"/>
      <p:bldP spid="33821" grpId="0" animBg="1"/>
      <p:bldP spid="33822" grpId="0" animBg="1"/>
      <p:bldP spid="33824" grpId="0" animBg="1"/>
      <p:bldP spid="33826" grpId="0" animBg="1"/>
      <p:bldP spid="3382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2162</Words>
  <Application>Microsoft Office PowerPoint</Application>
  <PresentationFormat>Presentación en pantalla (4:3)</PresentationFormat>
  <Paragraphs>221</Paragraphs>
  <Slides>26</Slides>
  <Notes>14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RESTAURACIÓN Y REVOLUCIONES BURGUESAS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RESTAURACIÓN Y REVOLUCIONES BURGUESAS</dc:title>
  <dc:creator>Miguel A Richart B</dc:creator>
  <cp:lastModifiedBy>Miguel A Richart B</cp:lastModifiedBy>
  <cp:revision>6</cp:revision>
  <dcterms:created xsi:type="dcterms:W3CDTF">2020-12-13T20:36:47Z</dcterms:created>
  <dcterms:modified xsi:type="dcterms:W3CDTF">2020-12-13T21:33:54Z</dcterms:modified>
</cp:coreProperties>
</file>