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3" r:id="rId2"/>
    <p:sldId id="257" r:id="rId3"/>
    <p:sldId id="266" r:id="rId4"/>
    <p:sldId id="256" r:id="rId5"/>
    <p:sldId id="267" r:id="rId6"/>
    <p:sldId id="260" r:id="rId7"/>
    <p:sldId id="261" r:id="rId8"/>
    <p:sldId id="262" r:id="rId9"/>
    <p:sldId id="268" r:id="rId10"/>
    <p:sldId id="264" r:id="rId11"/>
    <p:sldId id="265" r:id="rId12"/>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5" d="100"/>
          <a:sy n="65" d="100"/>
        </p:scale>
        <p:origin x="-1296" y="-64"/>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34FEEA6E-C68D-409E-B43A-602496AA18C7}" type="datetimeFigureOut">
              <a:rPr lang="es-ES" smtClean="0"/>
              <a:pPr/>
              <a:t>17/09/2020</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86982EDA-F8C4-4559-B657-63BCEF7D27CD}" type="slidenum">
              <a:rPr lang="es-ES" smtClean="0"/>
              <a:pPr/>
              <a:t>‹Nº›</a:t>
            </a:fld>
            <a:endParaRPr lang="es-ES"/>
          </a:p>
        </p:txBody>
      </p:sp>
    </p:spTree>
    <p:extLst>
      <p:ext uri="{BB962C8B-B14F-4D97-AF65-F5344CB8AC3E}">
        <p14:creationId xmlns:p14="http://schemas.microsoft.com/office/powerpoint/2010/main" xmlns="" val="40327315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34FEEA6E-C68D-409E-B43A-602496AA18C7}" type="datetimeFigureOut">
              <a:rPr lang="es-ES" smtClean="0"/>
              <a:pPr/>
              <a:t>17/09/2020</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86982EDA-F8C4-4559-B657-63BCEF7D27CD}" type="slidenum">
              <a:rPr lang="es-ES" smtClean="0"/>
              <a:pPr/>
              <a:t>‹Nº›</a:t>
            </a:fld>
            <a:endParaRPr lang="es-ES"/>
          </a:p>
        </p:txBody>
      </p:sp>
    </p:spTree>
    <p:extLst>
      <p:ext uri="{BB962C8B-B14F-4D97-AF65-F5344CB8AC3E}">
        <p14:creationId xmlns:p14="http://schemas.microsoft.com/office/powerpoint/2010/main" xmlns="" val="23496641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34FEEA6E-C68D-409E-B43A-602496AA18C7}" type="datetimeFigureOut">
              <a:rPr lang="es-ES" smtClean="0"/>
              <a:pPr/>
              <a:t>17/09/2020</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86982EDA-F8C4-4559-B657-63BCEF7D27CD}" type="slidenum">
              <a:rPr lang="es-ES" smtClean="0"/>
              <a:pPr/>
              <a:t>‹Nº›</a:t>
            </a:fld>
            <a:endParaRPr lang="es-ES"/>
          </a:p>
        </p:txBody>
      </p:sp>
    </p:spTree>
    <p:extLst>
      <p:ext uri="{BB962C8B-B14F-4D97-AF65-F5344CB8AC3E}">
        <p14:creationId xmlns:p14="http://schemas.microsoft.com/office/powerpoint/2010/main" xmlns="" val="24363156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34FEEA6E-C68D-409E-B43A-602496AA18C7}" type="datetimeFigureOut">
              <a:rPr lang="es-ES" smtClean="0"/>
              <a:pPr/>
              <a:t>17/09/2020</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86982EDA-F8C4-4559-B657-63BCEF7D27CD}" type="slidenum">
              <a:rPr lang="es-ES" smtClean="0"/>
              <a:pPr/>
              <a:t>‹Nº›</a:t>
            </a:fld>
            <a:endParaRPr lang="es-ES"/>
          </a:p>
        </p:txBody>
      </p:sp>
    </p:spTree>
    <p:extLst>
      <p:ext uri="{BB962C8B-B14F-4D97-AF65-F5344CB8AC3E}">
        <p14:creationId xmlns:p14="http://schemas.microsoft.com/office/powerpoint/2010/main" xmlns="" val="37283385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34FEEA6E-C68D-409E-B43A-602496AA18C7}" type="datetimeFigureOut">
              <a:rPr lang="es-ES" smtClean="0"/>
              <a:pPr/>
              <a:t>17/09/2020</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86982EDA-F8C4-4559-B657-63BCEF7D27CD}" type="slidenum">
              <a:rPr lang="es-ES" smtClean="0"/>
              <a:pPr/>
              <a:t>‹Nº›</a:t>
            </a:fld>
            <a:endParaRPr lang="es-ES"/>
          </a:p>
        </p:txBody>
      </p:sp>
    </p:spTree>
    <p:extLst>
      <p:ext uri="{BB962C8B-B14F-4D97-AF65-F5344CB8AC3E}">
        <p14:creationId xmlns:p14="http://schemas.microsoft.com/office/powerpoint/2010/main" xmlns="" val="15392058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34FEEA6E-C68D-409E-B43A-602496AA18C7}" type="datetimeFigureOut">
              <a:rPr lang="es-ES" smtClean="0"/>
              <a:pPr/>
              <a:t>17/09/2020</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86982EDA-F8C4-4559-B657-63BCEF7D27CD}" type="slidenum">
              <a:rPr lang="es-ES" smtClean="0"/>
              <a:pPr/>
              <a:t>‹Nº›</a:t>
            </a:fld>
            <a:endParaRPr lang="es-ES"/>
          </a:p>
        </p:txBody>
      </p:sp>
    </p:spTree>
    <p:extLst>
      <p:ext uri="{BB962C8B-B14F-4D97-AF65-F5344CB8AC3E}">
        <p14:creationId xmlns:p14="http://schemas.microsoft.com/office/powerpoint/2010/main" xmlns="" val="27909361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34FEEA6E-C68D-409E-B43A-602496AA18C7}" type="datetimeFigureOut">
              <a:rPr lang="es-ES" smtClean="0"/>
              <a:pPr/>
              <a:t>17/09/2020</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86982EDA-F8C4-4559-B657-63BCEF7D27CD}" type="slidenum">
              <a:rPr lang="es-ES" smtClean="0"/>
              <a:pPr/>
              <a:t>‹Nº›</a:t>
            </a:fld>
            <a:endParaRPr lang="es-ES"/>
          </a:p>
        </p:txBody>
      </p:sp>
    </p:spTree>
    <p:extLst>
      <p:ext uri="{BB962C8B-B14F-4D97-AF65-F5344CB8AC3E}">
        <p14:creationId xmlns:p14="http://schemas.microsoft.com/office/powerpoint/2010/main" xmlns="" val="37750339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34FEEA6E-C68D-409E-B43A-602496AA18C7}" type="datetimeFigureOut">
              <a:rPr lang="es-ES" smtClean="0"/>
              <a:pPr/>
              <a:t>17/09/2020</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86982EDA-F8C4-4559-B657-63BCEF7D27CD}" type="slidenum">
              <a:rPr lang="es-ES" smtClean="0"/>
              <a:pPr/>
              <a:t>‹Nº›</a:t>
            </a:fld>
            <a:endParaRPr lang="es-ES"/>
          </a:p>
        </p:txBody>
      </p:sp>
    </p:spTree>
    <p:extLst>
      <p:ext uri="{BB962C8B-B14F-4D97-AF65-F5344CB8AC3E}">
        <p14:creationId xmlns:p14="http://schemas.microsoft.com/office/powerpoint/2010/main" xmlns="" val="29147475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34FEEA6E-C68D-409E-B43A-602496AA18C7}" type="datetimeFigureOut">
              <a:rPr lang="es-ES" smtClean="0"/>
              <a:pPr/>
              <a:t>17/09/2020</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86982EDA-F8C4-4559-B657-63BCEF7D27CD}" type="slidenum">
              <a:rPr lang="es-ES" smtClean="0"/>
              <a:pPr/>
              <a:t>‹Nº›</a:t>
            </a:fld>
            <a:endParaRPr lang="es-ES"/>
          </a:p>
        </p:txBody>
      </p:sp>
    </p:spTree>
    <p:extLst>
      <p:ext uri="{BB962C8B-B14F-4D97-AF65-F5344CB8AC3E}">
        <p14:creationId xmlns:p14="http://schemas.microsoft.com/office/powerpoint/2010/main" xmlns="" val="27362462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34FEEA6E-C68D-409E-B43A-602496AA18C7}" type="datetimeFigureOut">
              <a:rPr lang="es-ES" smtClean="0"/>
              <a:pPr/>
              <a:t>17/09/2020</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86982EDA-F8C4-4559-B657-63BCEF7D27CD}" type="slidenum">
              <a:rPr lang="es-ES" smtClean="0"/>
              <a:pPr/>
              <a:t>‹Nº›</a:t>
            </a:fld>
            <a:endParaRPr lang="es-ES"/>
          </a:p>
        </p:txBody>
      </p:sp>
    </p:spTree>
    <p:extLst>
      <p:ext uri="{BB962C8B-B14F-4D97-AF65-F5344CB8AC3E}">
        <p14:creationId xmlns:p14="http://schemas.microsoft.com/office/powerpoint/2010/main" xmlns="" val="9459048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34FEEA6E-C68D-409E-B43A-602496AA18C7}" type="datetimeFigureOut">
              <a:rPr lang="es-ES" smtClean="0"/>
              <a:pPr/>
              <a:t>17/09/2020</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86982EDA-F8C4-4559-B657-63BCEF7D27CD}" type="slidenum">
              <a:rPr lang="es-ES" smtClean="0"/>
              <a:pPr/>
              <a:t>‹Nº›</a:t>
            </a:fld>
            <a:endParaRPr lang="es-ES"/>
          </a:p>
        </p:txBody>
      </p:sp>
    </p:spTree>
    <p:extLst>
      <p:ext uri="{BB962C8B-B14F-4D97-AF65-F5344CB8AC3E}">
        <p14:creationId xmlns:p14="http://schemas.microsoft.com/office/powerpoint/2010/main" xmlns="" val="35486228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4FEEA6E-C68D-409E-B43A-602496AA18C7}" type="datetimeFigureOut">
              <a:rPr lang="es-ES" smtClean="0"/>
              <a:pPr/>
              <a:t>17/09/2020</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982EDA-F8C4-4559-B657-63BCEF7D27CD}" type="slidenum">
              <a:rPr lang="es-ES" smtClean="0"/>
              <a:pPr/>
              <a:t>‹Nº›</a:t>
            </a:fld>
            <a:endParaRPr lang="es-ES"/>
          </a:p>
        </p:txBody>
      </p:sp>
    </p:spTree>
    <p:extLst>
      <p:ext uri="{BB962C8B-B14F-4D97-AF65-F5344CB8AC3E}">
        <p14:creationId xmlns:p14="http://schemas.microsoft.com/office/powerpoint/2010/main" xmlns="" val="30831273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sp>
        <p:nvSpPr>
          <p:cNvPr id="3" name="2 Marcador de contenido"/>
          <p:cNvSpPr>
            <a:spLocks noGrp="1"/>
          </p:cNvSpPr>
          <p:nvPr>
            <p:ph idx="1"/>
          </p:nvPr>
        </p:nvSpPr>
        <p:spPr/>
        <p:txBody>
          <a:bodyPr/>
          <a:lstStyle/>
          <a:p>
            <a:pPr lvl="0" algn="ctr">
              <a:buNone/>
            </a:pPr>
            <a:r>
              <a:rPr lang="es-ES" b="1" dirty="0" smtClean="0"/>
              <a:t>4. RESUME </a:t>
            </a:r>
            <a:r>
              <a:rPr lang="es-ES" b="1" dirty="0" smtClean="0"/>
              <a:t>LAS CARACTERÍSTICAS DE LA MONARQUÍA VISIGODA Y EXPLICA POR QUÉ ALCANZÓ TANTO PODER LA IGLESIA Y LA NOBLEZA.</a:t>
            </a:r>
            <a:endParaRPr lang="es-ES" dirty="0" smtClean="0"/>
          </a:p>
          <a:p>
            <a:endParaRPr lang="es-ES" dirty="0"/>
          </a:p>
        </p:txBody>
      </p:sp>
    </p:spTree>
    <p:extLst>
      <p:ext uri="{BB962C8B-B14F-4D97-AF65-F5344CB8AC3E}">
        <p14:creationId xmlns:p14="http://schemas.microsoft.com/office/powerpoint/2010/main" xmlns="" val="280605907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sp>
        <p:nvSpPr>
          <p:cNvPr id="3" name="2 Marcador de contenido"/>
          <p:cNvSpPr>
            <a:spLocks noGrp="1"/>
          </p:cNvSpPr>
          <p:nvPr>
            <p:ph idx="1"/>
          </p:nvPr>
        </p:nvSpPr>
        <p:spPr/>
        <p:txBody>
          <a:bodyPr/>
          <a:lstStyle/>
          <a:p>
            <a:endParaRPr lang="es-ES"/>
          </a:p>
        </p:txBody>
      </p:sp>
    </p:spTree>
    <p:extLst>
      <p:ext uri="{BB962C8B-B14F-4D97-AF65-F5344CB8AC3E}">
        <p14:creationId xmlns:p14="http://schemas.microsoft.com/office/powerpoint/2010/main" xmlns="" val="15975403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sp>
        <p:nvSpPr>
          <p:cNvPr id="3" name="2 Marcador de contenido"/>
          <p:cNvSpPr>
            <a:spLocks noGrp="1"/>
          </p:cNvSpPr>
          <p:nvPr>
            <p:ph idx="1"/>
          </p:nvPr>
        </p:nvSpPr>
        <p:spPr/>
        <p:txBody>
          <a:bodyPr/>
          <a:lstStyle/>
          <a:p>
            <a:endParaRPr lang="es-ES"/>
          </a:p>
        </p:txBody>
      </p:sp>
    </p:spTree>
    <p:extLst>
      <p:ext uri="{BB962C8B-B14F-4D97-AF65-F5344CB8AC3E}">
        <p14:creationId xmlns:p14="http://schemas.microsoft.com/office/powerpoint/2010/main" xmlns="" val="38330741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sp>
        <p:nvSpPr>
          <p:cNvPr id="3" name="2 Marcador de contenido"/>
          <p:cNvSpPr>
            <a:spLocks noGrp="1"/>
          </p:cNvSpPr>
          <p:nvPr>
            <p:ph idx="1"/>
          </p:nvPr>
        </p:nvSpPr>
        <p:spPr/>
        <p:txBody>
          <a:bodyPr/>
          <a:lstStyle/>
          <a:p>
            <a:endParaRPr lang="es-ES"/>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23528" y="548680"/>
            <a:ext cx="8704967" cy="489654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8172073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pic>
        <p:nvPicPr>
          <p:cNvPr id="5122" name="Picture 2"/>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539552" y="692696"/>
            <a:ext cx="8012527" cy="489654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1406021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lstStyle/>
          <a:p>
            <a:endParaRPr lang="es-ES"/>
          </a:p>
        </p:txBody>
      </p:sp>
      <p:sp>
        <p:nvSpPr>
          <p:cNvPr id="3" name="2 Subtítulo"/>
          <p:cNvSpPr>
            <a:spLocks noGrp="1"/>
          </p:cNvSpPr>
          <p:nvPr>
            <p:ph type="subTitle" idx="1"/>
          </p:nvPr>
        </p:nvSpPr>
        <p:spPr/>
        <p:txBody>
          <a:bodyPr/>
          <a:lstStyle/>
          <a:p>
            <a:endParaRPr lang="es-ES"/>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67543" y="476672"/>
            <a:ext cx="8570809" cy="568863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142699458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pic>
        <p:nvPicPr>
          <p:cNvPr id="7170" name="Picture 2"/>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395535" y="260648"/>
            <a:ext cx="8344209" cy="6264696"/>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7770222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sp>
        <p:nvSpPr>
          <p:cNvPr id="3" name="2 Marcador de contenido"/>
          <p:cNvSpPr>
            <a:spLocks noGrp="1"/>
          </p:cNvSpPr>
          <p:nvPr>
            <p:ph idx="1"/>
          </p:nvPr>
        </p:nvSpPr>
        <p:spPr>
          <a:xfrm>
            <a:off x="457200" y="548680"/>
            <a:ext cx="8229600" cy="6192688"/>
          </a:xfrm>
        </p:spPr>
        <p:txBody>
          <a:bodyPr>
            <a:normAutofit fontScale="55000" lnSpcReduction="20000"/>
          </a:bodyPr>
          <a:lstStyle/>
          <a:p>
            <a:r>
              <a:rPr lang="es-ES" dirty="0" smtClean="0"/>
              <a:t>Entre sus principales características podemos señalar:</a:t>
            </a:r>
          </a:p>
          <a:p>
            <a:endParaRPr lang="es-ES" dirty="0" smtClean="0"/>
          </a:p>
          <a:p>
            <a:r>
              <a:rPr lang="es-ES" dirty="0" smtClean="0"/>
              <a:t>Al frente de la monarquía visigoda  se encuentre el REY. La monarquía no es  absoluta ni patrimonial, es una monarquía electiva que se encuentra al frente de todo el Estado. Por debajo del monarca podemos destacar las siguientes instituciones:</a:t>
            </a:r>
          </a:p>
          <a:p>
            <a:endParaRPr lang="es-ES" dirty="0" smtClean="0"/>
          </a:p>
          <a:p>
            <a:r>
              <a:rPr lang="es-ES" dirty="0" smtClean="0"/>
              <a:t>Aula Magna  ayuda al rey en la realización de la POLÍTICA, principales nobles “ </a:t>
            </a:r>
            <a:r>
              <a:rPr lang="es-ES" dirty="0" err="1" smtClean="0"/>
              <a:t>fidelis</a:t>
            </a:r>
            <a:r>
              <a:rPr lang="es-ES" dirty="0" smtClean="0"/>
              <a:t> Regis”. </a:t>
            </a:r>
          </a:p>
          <a:p>
            <a:endParaRPr lang="es-ES" dirty="0" smtClean="0"/>
          </a:p>
          <a:p>
            <a:r>
              <a:rPr lang="es-ES" dirty="0" smtClean="0"/>
              <a:t>Oficio Palatino. Consejo Real. CONDES y DUQUES  muy próximos al monarca dentro del aula magna.</a:t>
            </a:r>
          </a:p>
          <a:p>
            <a:endParaRPr lang="es-ES" dirty="0" smtClean="0"/>
          </a:p>
          <a:p>
            <a:r>
              <a:rPr lang="es-ES" dirty="0" smtClean="0"/>
              <a:t>Concilios Eclesiásticos. Se trata de una institución  muy importante  en la España visigoda con funciones políticas y religiosas. En ellos el rey y los obispos marcan las líneas generales de la política. </a:t>
            </a:r>
          </a:p>
          <a:p>
            <a:endParaRPr lang="es-ES" dirty="0" smtClean="0"/>
          </a:p>
          <a:p>
            <a:r>
              <a:rPr lang="es-ES" dirty="0" smtClean="0"/>
              <a:t>Los Duques  están al frente  del gobierno de las provincias.</a:t>
            </a:r>
          </a:p>
          <a:p>
            <a:pPr marL="0" indent="0">
              <a:buNone/>
            </a:pPr>
            <a:endParaRPr lang="es-ES" dirty="0" smtClean="0"/>
          </a:p>
          <a:p>
            <a:r>
              <a:rPr lang="es-ES" dirty="0" smtClean="0"/>
              <a:t>Los Condes  a la cabeza de entidades menores a las provincias.</a:t>
            </a:r>
          </a:p>
          <a:p>
            <a:pPr marL="0" indent="0">
              <a:buNone/>
            </a:pPr>
            <a:endParaRPr lang="es-ES" dirty="0" smtClean="0"/>
          </a:p>
          <a:p>
            <a:r>
              <a:rPr lang="es-ES" dirty="0" smtClean="0"/>
              <a:t>Los Obispos  al frente de sus obispados con gran poder político, religioso y social</a:t>
            </a:r>
          </a:p>
          <a:p>
            <a:endParaRPr lang="es-ES" dirty="0"/>
          </a:p>
        </p:txBody>
      </p:sp>
    </p:spTree>
    <p:extLst>
      <p:ext uri="{BB962C8B-B14F-4D97-AF65-F5344CB8AC3E}">
        <p14:creationId xmlns:p14="http://schemas.microsoft.com/office/powerpoint/2010/main" xmlns="" val="157970806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pic>
        <p:nvPicPr>
          <p:cNvPr id="6146" name="Picture 2"/>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251520" y="548680"/>
            <a:ext cx="3312368" cy="413497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6147"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724128" y="332656"/>
            <a:ext cx="3255564" cy="431737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6148" name="Picture 4"/>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819128" y="4365104"/>
            <a:ext cx="1905000" cy="22479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195494003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pic>
        <p:nvPicPr>
          <p:cNvPr id="8194" name="Picture 2"/>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539552" y="1268760"/>
            <a:ext cx="8333726" cy="403244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213597393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sp>
        <p:nvSpPr>
          <p:cNvPr id="3" name="2 Marcador de contenido"/>
          <p:cNvSpPr>
            <a:spLocks noGrp="1"/>
          </p:cNvSpPr>
          <p:nvPr>
            <p:ph idx="1"/>
          </p:nvPr>
        </p:nvSpPr>
        <p:spPr/>
        <p:txBody>
          <a:bodyPr/>
          <a:lstStyle/>
          <a:p>
            <a:endParaRPr lang="es-ES"/>
          </a:p>
        </p:txBody>
      </p:sp>
    </p:spTree>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TotalTime>
  <Words>181</Words>
  <Application>Microsoft Office PowerPoint</Application>
  <PresentationFormat>Presentación en pantalla (4:3)</PresentationFormat>
  <Paragraphs>16</Paragraphs>
  <Slides>11</Slides>
  <Notes>0</Notes>
  <HiddenSlides>0</HiddenSlides>
  <MMClips>0</MMClips>
  <ScaleCrop>false</ScaleCrop>
  <HeadingPairs>
    <vt:vector size="4" baseType="variant">
      <vt:variant>
        <vt:lpstr>Tema</vt:lpstr>
      </vt:variant>
      <vt:variant>
        <vt:i4>1</vt:i4>
      </vt:variant>
      <vt:variant>
        <vt:lpstr>Títulos de diapositiva</vt:lpstr>
      </vt:variant>
      <vt:variant>
        <vt:i4>11</vt:i4>
      </vt:variant>
    </vt:vector>
  </HeadingPairs>
  <TitlesOfParts>
    <vt:vector size="12" baseType="lpstr">
      <vt:lpstr>Tema de Office</vt:lpstr>
      <vt:lpstr>Diapositiva 1</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Miguel A Richart B</dc:creator>
  <cp:lastModifiedBy>Miguel A Richart B</cp:lastModifiedBy>
  <cp:revision>5</cp:revision>
  <dcterms:created xsi:type="dcterms:W3CDTF">2018-09-19T20:05:46Z</dcterms:created>
  <dcterms:modified xsi:type="dcterms:W3CDTF">2020-09-17T19:47:52Z</dcterms:modified>
</cp:coreProperties>
</file>