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6" r:id="rId3"/>
    <p:sldId id="292" r:id="rId4"/>
    <p:sldId id="267" r:id="rId5"/>
    <p:sldId id="259" r:id="rId6"/>
    <p:sldId id="257" r:id="rId7"/>
    <p:sldId id="268" r:id="rId8"/>
    <p:sldId id="258" r:id="rId9"/>
    <p:sldId id="271" r:id="rId10"/>
    <p:sldId id="272" r:id="rId11"/>
    <p:sldId id="269" r:id="rId12"/>
    <p:sldId id="270" r:id="rId13"/>
    <p:sldId id="264" r:id="rId14"/>
    <p:sldId id="262" r:id="rId15"/>
    <p:sldId id="263" r:id="rId16"/>
    <p:sldId id="275" r:id="rId17"/>
    <p:sldId id="277" r:id="rId18"/>
    <p:sldId id="274" r:id="rId19"/>
    <p:sldId id="276" r:id="rId20"/>
    <p:sldId id="278" r:id="rId21"/>
    <p:sldId id="279" r:id="rId22"/>
    <p:sldId id="281" r:id="rId23"/>
    <p:sldId id="282" r:id="rId24"/>
    <p:sldId id="283" r:id="rId25"/>
    <p:sldId id="287" r:id="rId26"/>
    <p:sldId id="284" r:id="rId27"/>
    <p:sldId id="285" r:id="rId28"/>
    <p:sldId id="286" r:id="rId29"/>
    <p:sldId id="288" r:id="rId30"/>
    <p:sldId id="289" r:id="rId31"/>
    <p:sldId id="290" r:id="rId32"/>
    <p:sldId id="291" r:id="rId33"/>
    <p:sldId id="293" r:id="rId34"/>
    <p:sldId id="294" r:id="rId35"/>
    <p:sldId id="295" r:id="rId36"/>
    <p:sldId id="298" r:id="rId37"/>
    <p:sldId id="297" r:id="rId38"/>
    <p:sldId id="305" r:id="rId39"/>
    <p:sldId id="299" r:id="rId40"/>
    <p:sldId id="300" r:id="rId41"/>
    <p:sldId id="301" r:id="rId42"/>
    <p:sldId id="302" r:id="rId43"/>
    <p:sldId id="304" r:id="rId44"/>
    <p:sldId id="303" r:id="rId45"/>
    <p:sldId id="306" r:id="rId46"/>
    <p:sldId id="309" r:id="rId47"/>
    <p:sldId id="307" r:id="rId48"/>
    <p:sldId id="308" r:id="rId49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296" y="-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985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27C01-F017-40DA-8C47-97447EBB3692}" type="datetimeFigureOut">
              <a:rPr lang="es-ES" smtClean="0"/>
              <a:pPr/>
              <a:t>24/09/2020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996FD-90FA-4E45-9532-97FCED62C03B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4771748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27C01-F017-40DA-8C47-97447EBB3692}" type="datetimeFigureOut">
              <a:rPr lang="es-ES" smtClean="0"/>
              <a:pPr/>
              <a:t>24/09/2020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996FD-90FA-4E45-9532-97FCED62C03B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406111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27C01-F017-40DA-8C47-97447EBB3692}" type="datetimeFigureOut">
              <a:rPr lang="es-ES" smtClean="0"/>
              <a:pPr/>
              <a:t>24/09/2020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996FD-90FA-4E45-9532-97FCED62C03B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716953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27C01-F017-40DA-8C47-97447EBB3692}" type="datetimeFigureOut">
              <a:rPr lang="es-ES" smtClean="0"/>
              <a:pPr/>
              <a:t>24/09/2020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996FD-90FA-4E45-9532-97FCED62C03B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533537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27C01-F017-40DA-8C47-97447EBB3692}" type="datetimeFigureOut">
              <a:rPr lang="es-ES" smtClean="0"/>
              <a:pPr/>
              <a:t>24/09/2020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996FD-90FA-4E45-9532-97FCED62C03B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186446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27C01-F017-40DA-8C47-97447EBB3692}" type="datetimeFigureOut">
              <a:rPr lang="es-ES" smtClean="0"/>
              <a:pPr/>
              <a:t>24/09/2020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996FD-90FA-4E45-9532-97FCED62C03B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855120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27C01-F017-40DA-8C47-97447EBB3692}" type="datetimeFigureOut">
              <a:rPr lang="es-ES" smtClean="0"/>
              <a:pPr/>
              <a:t>24/09/2020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996FD-90FA-4E45-9532-97FCED62C03B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366764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27C01-F017-40DA-8C47-97447EBB3692}" type="datetimeFigureOut">
              <a:rPr lang="es-ES" smtClean="0"/>
              <a:pPr/>
              <a:t>24/09/2020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996FD-90FA-4E45-9532-97FCED62C03B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346422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27C01-F017-40DA-8C47-97447EBB3692}" type="datetimeFigureOut">
              <a:rPr lang="es-ES" smtClean="0"/>
              <a:pPr/>
              <a:t>24/09/2020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996FD-90FA-4E45-9532-97FCED62C03B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4440776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27C01-F017-40DA-8C47-97447EBB3692}" type="datetimeFigureOut">
              <a:rPr lang="es-ES" smtClean="0"/>
              <a:pPr/>
              <a:t>24/09/2020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996FD-90FA-4E45-9532-97FCED62C03B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716654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27C01-F017-40DA-8C47-97447EBB3692}" type="datetimeFigureOut">
              <a:rPr lang="es-ES" smtClean="0"/>
              <a:pPr/>
              <a:t>24/09/2020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996FD-90FA-4E45-9532-97FCED62C03B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224807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927C01-F017-40DA-8C47-97447EBB3692}" type="datetimeFigureOut">
              <a:rPr lang="es-ES" smtClean="0"/>
              <a:pPr/>
              <a:t>24/09/2020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7996FD-90FA-4E45-9532-97FCED62C03B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271108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ES" sz="5400" b="1" dirty="0" smtClean="0"/>
              <a:t>6. DESCRIBE LA EVOLUCIÓN POLÍTICA DE AL ÁNDALUS.</a:t>
            </a:r>
            <a:endParaRPr lang="es-ES" sz="5400" b="1" dirty="0"/>
          </a:p>
        </p:txBody>
      </p:sp>
    </p:spTree>
    <p:extLst>
      <p:ext uri="{BB962C8B-B14F-4D97-AF65-F5344CB8AC3E}">
        <p14:creationId xmlns:p14="http://schemas.microsoft.com/office/powerpoint/2010/main" xmlns="" val="22270587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4223642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20024" y="1772816"/>
            <a:ext cx="4144464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06079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EMIRATO INDEPENDIENTE DE CÓRDOBA 756-929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78522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59" y="404664"/>
            <a:ext cx="8299737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512476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8600956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342387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6632"/>
            <a:ext cx="7344816" cy="6572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807634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352928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749796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7" y="692696"/>
            <a:ext cx="4163193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220593"/>
            <a:ext cx="4176464" cy="4224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154570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8358718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860122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9070128" cy="6768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262420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7" y="332656"/>
            <a:ext cx="8299737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391438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19" y="332656"/>
            <a:ext cx="8458083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3202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332656"/>
            <a:ext cx="7632848" cy="630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823950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1" y="404664"/>
            <a:ext cx="8160907" cy="61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444679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437072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2508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0768"/>
            <a:ext cx="292241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02423" y="1988840"/>
            <a:ext cx="5441747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11246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843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7" y="260648"/>
            <a:ext cx="4702721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76672"/>
            <a:ext cx="3635896" cy="242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284984"/>
            <a:ext cx="2016224" cy="324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10450" y="3284984"/>
            <a:ext cx="1733550" cy="324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584178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8496944" cy="6372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31430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260648"/>
            <a:ext cx="7272808" cy="6314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487020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0132"/>
            <a:ext cx="5400600" cy="6539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582704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692696"/>
            <a:ext cx="8659704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69057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4664"/>
            <a:ext cx="8856984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69466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52537" y="-387424"/>
            <a:ext cx="9409045" cy="7056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97556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3"/>
            <a:ext cx="8208912" cy="6054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93716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66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766414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507006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76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6632"/>
            <a:ext cx="7344816" cy="6546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859103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593220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103460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19" y="332656"/>
            <a:ext cx="8746365" cy="6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364080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5" y="692696"/>
            <a:ext cx="2952329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3808" y="692696"/>
            <a:ext cx="6076950" cy="456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254309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651562" cy="6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773241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3" y="404664"/>
            <a:ext cx="9091277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310221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620688"/>
            <a:ext cx="8445997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93794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19" y="476672"/>
            <a:ext cx="8656815" cy="604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30492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CONQUISTA 711- 714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790488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1" y="260648"/>
            <a:ext cx="8682023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984324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1" y="260648"/>
            <a:ext cx="8704967" cy="633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470244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3888432" cy="604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76672"/>
            <a:ext cx="4761185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861048"/>
            <a:ext cx="4713251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939384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09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794870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15588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9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692696"/>
            <a:ext cx="8645842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879826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19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930662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384819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40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19" y="260648"/>
            <a:ext cx="8503707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948611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30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532948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06837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927459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764704"/>
            <a:ext cx="8059119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5072122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2656"/>
            <a:ext cx="7776864" cy="6165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3921412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EMIRATO DEPENDIENTE O WALIATO 714-755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2728418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7848872" cy="6521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229087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1" y="332656"/>
            <a:ext cx="8256917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509357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23</Words>
  <Application>Microsoft Office PowerPoint</Application>
  <PresentationFormat>Presentación en pantalla (4:3)</PresentationFormat>
  <Paragraphs>4</Paragraphs>
  <Slides>48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48</vt:i4>
      </vt:variant>
    </vt:vector>
  </HeadingPairs>
  <TitlesOfParts>
    <vt:vector size="49" baseType="lpstr">
      <vt:lpstr>Tema de Office</vt:lpstr>
      <vt:lpstr>Diapositiva 1</vt:lpstr>
      <vt:lpstr>Diapositiva 2</vt:lpstr>
      <vt:lpstr>Diapositiva 3</vt:lpstr>
      <vt:lpstr>CONQUISTA 711- 714</vt:lpstr>
      <vt:lpstr>Diapositiva 5</vt:lpstr>
      <vt:lpstr>Diapositiva 6</vt:lpstr>
      <vt:lpstr>EMIRATO DEPENDIENTE O WALIATO 714-755</vt:lpstr>
      <vt:lpstr>Diapositiva 8</vt:lpstr>
      <vt:lpstr>Diapositiva 9</vt:lpstr>
      <vt:lpstr>Diapositiva 10</vt:lpstr>
      <vt:lpstr>EMIRATO INDEPENDIENTE DE CÓRDOBA 756-929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Miguel A Richart B</dc:creator>
  <cp:lastModifiedBy>Miguel A Richart B</cp:lastModifiedBy>
  <cp:revision>12</cp:revision>
  <dcterms:created xsi:type="dcterms:W3CDTF">2018-09-24T05:19:17Z</dcterms:created>
  <dcterms:modified xsi:type="dcterms:W3CDTF">2020-09-24T20:57:49Z</dcterms:modified>
</cp:coreProperties>
</file>