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9B9B-9243-4371-BB7E-F2878498BA49}" type="datetimeFigureOut">
              <a:rPr lang="es-ES" smtClean="0"/>
              <a:pPr/>
              <a:t>06/10/2020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B812-C4F8-4260-AF09-EAABE9E839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829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9B9B-9243-4371-BB7E-F2878498BA49}" type="datetimeFigureOut">
              <a:rPr lang="es-ES" smtClean="0"/>
              <a:pPr/>
              <a:t>06/10/2020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B812-C4F8-4260-AF09-EAABE9E839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2582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9B9B-9243-4371-BB7E-F2878498BA49}" type="datetimeFigureOut">
              <a:rPr lang="es-ES" smtClean="0"/>
              <a:pPr/>
              <a:t>06/10/2020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B812-C4F8-4260-AF09-EAABE9E839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0955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9B9B-9243-4371-BB7E-F2878498BA49}" type="datetimeFigureOut">
              <a:rPr lang="es-ES" smtClean="0"/>
              <a:pPr/>
              <a:t>06/10/2020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B812-C4F8-4260-AF09-EAABE9E839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6755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9B9B-9243-4371-BB7E-F2878498BA49}" type="datetimeFigureOut">
              <a:rPr lang="es-ES" smtClean="0"/>
              <a:pPr/>
              <a:t>06/10/2020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B812-C4F8-4260-AF09-EAABE9E839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9255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9B9B-9243-4371-BB7E-F2878498BA49}" type="datetimeFigureOut">
              <a:rPr lang="es-ES" smtClean="0"/>
              <a:pPr/>
              <a:t>06/10/2020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B812-C4F8-4260-AF09-EAABE9E839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485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9B9B-9243-4371-BB7E-F2878498BA49}" type="datetimeFigureOut">
              <a:rPr lang="es-ES" smtClean="0"/>
              <a:pPr/>
              <a:t>06/10/2020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B812-C4F8-4260-AF09-EAABE9E839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5445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9B9B-9243-4371-BB7E-F2878498BA49}" type="datetimeFigureOut">
              <a:rPr lang="es-ES" smtClean="0"/>
              <a:pPr/>
              <a:t>06/10/2020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B812-C4F8-4260-AF09-EAABE9E839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567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9B9B-9243-4371-BB7E-F2878498BA49}" type="datetimeFigureOut">
              <a:rPr lang="es-ES" smtClean="0"/>
              <a:pPr/>
              <a:t>06/10/2020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B812-C4F8-4260-AF09-EAABE9E839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359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9B9B-9243-4371-BB7E-F2878498BA49}" type="datetimeFigureOut">
              <a:rPr lang="es-ES" smtClean="0"/>
              <a:pPr/>
              <a:t>06/10/2020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B812-C4F8-4260-AF09-EAABE9E839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094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9B9B-9243-4371-BB7E-F2878498BA49}" type="datetimeFigureOut">
              <a:rPr lang="es-ES" smtClean="0"/>
              <a:pPr/>
              <a:t>06/10/2020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B812-C4F8-4260-AF09-EAABE9E839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128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99B9B-9243-4371-BB7E-F2878498BA49}" type="datetimeFigureOut">
              <a:rPr lang="es-ES" smtClean="0"/>
              <a:pPr/>
              <a:t>06/10/2020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B812-C4F8-4260-AF09-EAABE9E839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7713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4900" b="1" dirty="0" smtClean="0"/>
              <a:t>COMPARA LA ORGANIZACIÓN POLÍTICA DE LA CORONA DE CASTILLA, LA CORONA DE ARAGÓN Y EL REINO DE NAVARRA AL FINAL DE LA EDAD MEDIA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36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5050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6280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1523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992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376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1994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6798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7989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62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7501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50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3304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183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358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642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7691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819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0039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</Words>
  <Application>Microsoft Office PowerPoint</Application>
  <PresentationFormat>Presentación en pantalla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COMPARA LA ORGANIZACIÓN POLÍTICA DE LA CORONA DE CASTILLA, LA CORONA DE ARAGÓN Y EL REINO DE NAVARRA AL FINAL DE LA EDAD MEDIA.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 LA ORGANIZACIÓN POLÍTICA DE LA CORONA DE CASTILLA, LA CORONA DE ARAGÓN Y EL REINO DE NAVARRA AL FINAL DE LA EDAD MEDIA.</dc:title>
  <dc:creator>Miguel A Richart B</dc:creator>
  <cp:lastModifiedBy>Miguel A Richart B</cp:lastModifiedBy>
  <cp:revision>3</cp:revision>
  <dcterms:created xsi:type="dcterms:W3CDTF">2018-10-01T21:20:24Z</dcterms:created>
  <dcterms:modified xsi:type="dcterms:W3CDTF">2020-10-06T21:30:05Z</dcterms:modified>
</cp:coreProperties>
</file>