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8" r:id="rId5"/>
    <p:sldId id="259" r:id="rId6"/>
    <p:sldId id="257" r:id="rId7"/>
    <p:sldId id="277" r:id="rId8"/>
    <p:sldId id="276" r:id="rId9"/>
    <p:sldId id="283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0" r:id="rId20"/>
    <p:sldId id="279" r:id="rId21"/>
    <p:sldId id="282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2310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40495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1427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7490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0446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24803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33804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4163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7242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4196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536657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910A9-B09C-470A-8741-EF2A2BCB6487}" type="datetimeFigureOut">
              <a:rPr lang="es-ES" smtClean="0"/>
              <a:pPr/>
              <a:t>16/10/2020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96983-8E08-41B8-8322-919159B7ED2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2929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sz="4900" b="1" dirty="0" smtClean="0"/>
              <a:t>COMPARA LOS IMPERIOS TERRITORIALES DE CARLOS I Y EL DE FELIPE II, Y EXPLICA LOS DIFERENTES PROBLEMAS QUE ACARREARON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2819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298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" y="188640"/>
            <a:ext cx="902665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0530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76874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8901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27851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230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8640"/>
            <a:ext cx="8344209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6602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691377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5122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5760640" cy="836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9291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84976" cy="659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5060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76672"/>
            <a:ext cx="4009345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464854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1645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4664"/>
            <a:ext cx="862310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8605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4104456" cy="599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3668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387424"/>
            <a:ext cx="7344816" cy="736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869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12068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8887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016" y="-99392"/>
            <a:ext cx="13033448" cy="721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1320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35713"/>
            <a:ext cx="6048672" cy="761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6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60648"/>
            <a:ext cx="825691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586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7344816" cy="631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895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71400"/>
            <a:ext cx="3744416" cy="74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19" y="29299"/>
            <a:ext cx="5118836" cy="683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6920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824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552"/>
            <a:ext cx="9252520" cy="664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7484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21</Words>
  <Application>Microsoft Office PowerPoint</Application>
  <PresentationFormat>Presentación en pantalla (4:3)</PresentationFormat>
  <Paragraphs>1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COMPARA LOS IMPERIOS TERRITORIALES DE CARLOS I Y EL DE FELIPE II, Y EXPLICA LOS DIFERENTES PROBLEMAS QUE ACARREARON.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 LOS IMPERIOS TERRITORIALES DE CARLOS I Y EL DE FELIPE II, Y EXPLICA LOS DIFERENTES PROBLEMAS QUE ACARREARON.</dc:title>
  <dc:creator>Miguel A Richart B</dc:creator>
  <cp:lastModifiedBy>Miguel A Richart B</cp:lastModifiedBy>
  <cp:revision>6</cp:revision>
  <dcterms:created xsi:type="dcterms:W3CDTF">2018-10-14T22:12:00Z</dcterms:created>
  <dcterms:modified xsi:type="dcterms:W3CDTF">2020-10-16T07:41:33Z</dcterms:modified>
</cp:coreProperties>
</file>