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2" r:id="rId5"/>
    <p:sldId id="273" r:id="rId6"/>
    <p:sldId id="274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73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38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83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36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4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3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0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55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82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06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2E63-2630-43DC-81AE-B82D37EE6603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8F8C-3612-4F44-ADCE-9AC17ABF3F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07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/>
              <a:t>ESPECIFICA LAS CAUSAS DEL DESPEGUE ECONÓMICO DE CATALUÑA EN EL SIGLO XVIII. 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410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2647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2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356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00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6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30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77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89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2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49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04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65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5"/>
            <a:ext cx="5904656" cy="984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776864" cy="57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99392"/>
            <a:ext cx="6840760" cy="89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568952" cy="643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2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82376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34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A pesar de la difícil situación interna, Cataluña logrará a lo largo del siglo XVIII una notable recuperación económica:</a:t>
            </a:r>
          </a:p>
          <a:p>
            <a:r>
              <a:rPr lang="es-ES" dirty="0"/>
              <a:t>C</a:t>
            </a:r>
            <a:r>
              <a:rPr lang="es-ES" dirty="0" smtClean="0"/>
              <a:t>recimiento demográfico importante.</a:t>
            </a:r>
          </a:p>
          <a:p>
            <a:r>
              <a:rPr lang="es-ES" dirty="0"/>
              <a:t>A</a:t>
            </a:r>
            <a:r>
              <a:rPr lang="es-ES" dirty="0" smtClean="0"/>
              <a:t>umento considerable de la producción agrícola. </a:t>
            </a:r>
          </a:p>
          <a:p>
            <a:r>
              <a:rPr lang="es-ES" dirty="0" smtClean="0"/>
              <a:t>Reactivación comercial (especialmente gracias al comercio con América, fundamentalmente tras la liberalización del año 1778 que rompía el monopolio Gaditano).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2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3643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854494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132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68</Words>
  <Application>Microsoft Office PowerPoint</Application>
  <PresentationFormat>Presentación en pantalla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ESPECIFICA LAS CAUSAS DEL DESPEGUE ECONÓMICO DE CATALUÑA EN EL SIGLO XVIII.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ESPECIFICA LAS CAUSAS DEL DESPEGUE ECONÓMICO DE CATALUÑA EN EL SIGLO XVIII.</dc:title>
  <dc:creator>Miguel A Richart B</dc:creator>
  <cp:lastModifiedBy>Miguel A Richart B</cp:lastModifiedBy>
  <cp:revision>4</cp:revision>
  <dcterms:created xsi:type="dcterms:W3CDTF">2018-11-21T21:04:15Z</dcterms:created>
  <dcterms:modified xsi:type="dcterms:W3CDTF">2018-11-21T21:29:02Z</dcterms:modified>
</cp:coreProperties>
</file>