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5" r:id="rId4"/>
    <p:sldId id="284" r:id="rId5"/>
    <p:sldId id="287" r:id="rId6"/>
    <p:sldId id="257" r:id="rId7"/>
    <p:sldId id="259" r:id="rId8"/>
    <p:sldId id="260" r:id="rId9"/>
    <p:sldId id="258" r:id="rId10"/>
    <p:sldId id="288" r:id="rId11"/>
    <p:sldId id="261" r:id="rId12"/>
    <p:sldId id="289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90" r:id="rId23"/>
    <p:sldId id="271" r:id="rId24"/>
    <p:sldId id="272" r:id="rId25"/>
    <p:sldId id="291" r:id="rId26"/>
    <p:sldId id="277" r:id="rId27"/>
    <p:sldId id="273" r:id="rId28"/>
    <p:sldId id="274" r:id="rId29"/>
    <p:sldId id="275" r:id="rId30"/>
    <p:sldId id="276" r:id="rId31"/>
    <p:sldId id="280" r:id="rId32"/>
    <p:sldId id="281" r:id="rId33"/>
    <p:sldId id="282" r:id="rId34"/>
    <p:sldId id="283" r:id="rId35"/>
    <p:sldId id="278" r:id="rId36"/>
    <p:sldId id="279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65AC-0837-4727-AC22-499644524795}" type="datetimeFigureOut">
              <a:rPr lang="es-ES" smtClean="0"/>
              <a:pPr/>
              <a:t>03/04/2022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2EFE6-7FA6-4843-A0DF-E7E788573C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3. LAS CIUDADES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>1.3 LA ESTRUCTURA URBANA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</a:t>
            </a:r>
            <a:r>
              <a:rPr lang="es-ES" sz="3200" dirty="0" smtClean="0"/>
              <a:t>ORGANIZACIÓN ESPACIO URBANO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971550" lvl="1" indent="-514350">
              <a:buAutoNum type="arabicPeriod"/>
            </a:pPr>
            <a:r>
              <a:rPr lang="es-ES" dirty="0" smtClean="0"/>
              <a:t>CENTRO URBANO</a:t>
            </a:r>
          </a:p>
          <a:p>
            <a:pPr marL="971550" lvl="1" indent="-514350">
              <a:buAutoNum type="arabicPeriod"/>
            </a:pPr>
            <a:r>
              <a:rPr lang="es-ES" dirty="0" smtClean="0"/>
              <a:t>ZONA PERIURBANA</a:t>
            </a:r>
          </a:p>
          <a:p>
            <a:pPr marL="971550" lvl="1" indent="-514350">
              <a:buAutoNum type="arabicPeriod"/>
            </a:pPr>
            <a:r>
              <a:rPr lang="es-ES" dirty="0" smtClean="0"/>
              <a:t>PERIFERIA</a:t>
            </a:r>
          </a:p>
          <a:p>
            <a:pPr marL="971550" lvl="1" indent="-514350">
              <a:buNone/>
            </a:pPr>
            <a:endParaRPr lang="es-ES" dirty="0" smtClean="0"/>
          </a:p>
          <a:p>
            <a:pPr marL="971550" lvl="1" indent="-514350">
              <a:buNone/>
            </a:pPr>
            <a:r>
              <a:rPr lang="es-ES" dirty="0" smtClean="0"/>
              <a:t>USOS DEL SUELO URBANO:</a:t>
            </a:r>
          </a:p>
          <a:p>
            <a:pPr marL="971550" lvl="1" indent="-514350">
              <a:buNone/>
            </a:pPr>
            <a:r>
              <a:rPr lang="es-ES" dirty="0" smtClean="0"/>
              <a:t>	- Áreas residenciales</a:t>
            </a:r>
          </a:p>
          <a:p>
            <a:pPr marL="971550" lvl="1" indent="-514350">
              <a:buNone/>
            </a:pPr>
            <a:r>
              <a:rPr lang="es-ES" dirty="0" smtClean="0"/>
              <a:t>	- Zonas económicas</a:t>
            </a:r>
          </a:p>
          <a:p>
            <a:pPr marL="971550" lvl="1" indent="-514350">
              <a:buNone/>
            </a:pPr>
            <a:r>
              <a:rPr lang="es-ES" dirty="0" smtClean="0"/>
              <a:t>	- Áreas financieras y de negocios.</a:t>
            </a:r>
          </a:p>
          <a:p>
            <a:pPr marL="971550" lvl="1" indent="-514350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ESTRUCTURA URBANA. PARTES DE LA CIUDAD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Trabajo ciuda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1412776"/>
            <a:ext cx="11737304" cy="5406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EL PROCESO DE URBANIZACIÓN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EVOLUCIÓN DE LA CIUDAD EN EL TIEMPO:</a:t>
            </a:r>
          </a:p>
          <a:p>
            <a:pPr lvl="1"/>
            <a:r>
              <a:rPr lang="es-ES" dirty="0" smtClean="0"/>
              <a:t>EDAD ANTIGUA</a:t>
            </a:r>
          </a:p>
          <a:p>
            <a:pPr lvl="1"/>
            <a:r>
              <a:rPr lang="es-ES" dirty="0" smtClean="0"/>
              <a:t>EDAD MEDIA</a:t>
            </a:r>
          </a:p>
          <a:p>
            <a:pPr lvl="1"/>
            <a:r>
              <a:rPr lang="es-ES" dirty="0" smtClean="0"/>
              <a:t>EDAD MODERNA</a:t>
            </a:r>
          </a:p>
          <a:p>
            <a:pPr lvl="1"/>
            <a:r>
              <a:rPr lang="es-ES" dirty="0" smtClean="0"/>
              <a:t>CIUDAD INDUSTRIAL</a:t>
            </a:r>
          </a:p>
          <a:p>
            <a:pPr lvl="1"/>
            <a:r>
              <a:rPr lang="es-ES" dirty="0" smtClean="0"/>
              <a:t>CIUDAD ACTUAL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CIDAD CLÁSICA. HISTORIA ANTIGUA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tema 04, la casa y la ciudad en Grecia y Roma - cultura clás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35506"/>
            <a:ext cx="7488832" cy="5622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CIUDAD MEDIEVAL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Tema 6. ciudad medi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7381"/>
            <a:ext cx="7632848" cy="5730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CIUDAD EN LA EDAD MODERNA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La ciudad medi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08912" cy="544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CIUDAD INDUSTRIAL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HISTORIA DEL MOVIMIENTO OBRERO: Historia del Urbanismo: LA CIUDAD INDUSTRIAL.  Fábrica y suburb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280920" cy="553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CIUDAD ACTUAL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España a Través de los Map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640960" cy="5827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CIUDAD ACTUAL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Alertas de contaminación en las ciudades - Ecoem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1143000"/>
            <a:ext cx="1143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JERARQUÍA URBANA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METRÓPOLIS MUNDIALES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METRÓPOLIS NACIONALES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METRÓPOLIS REGIONALES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CIUDADES MEDIAS Y PEQUEÑAS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649491"/>
          </a:xfrm>
        </p:spPr>
        <p:txBody>
          <a:bodyPr>
            <a:normAutofit/>
          </a:bodyPr>
          <a:lstStyle/>
          <a:p>
            <a:r>
              <a:rPr lang="es-ES" dirty="0" smtClean="0"/>
              <a:t>Definición de ciudad.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1.1 CARACTERÍSTICAS POBLAMIENTO RURAL:</a:t>
            </a:r>
          </a:p>
          <a:p>
            <a:pPr lvl="1"/>
            <a:r>
              <a:rPr lang="es-ES" dirty="0" smtClean="0"/>
              <a:t>Número bajo de habitantes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Edificaciones escasa altura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Sector primario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familiaridad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JERARQUÍA URBANA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314" name="Picture 2" descr="Mapas: La urbanización en el mundo entre 1950 y 2030 | Plataforma  Arquitec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9250908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Mapa Jerarquía Urbana en España - Práctica Resue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4864" y="-459432"/>
            <a:ext cx="13277850" cy="853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REDES URBANAS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RED URBANA REGULAR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RED URBANA CONCENTRADA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REDES URBANAS. RED REGULAR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2. Las redes urba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632848" cy="623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 URBANA CENTRALIZADA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2. Las redes urba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59306"/>
            <a:ext cx="7920880" cy="559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NUEVAS FORMAS URBANAS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ÁREA METROPOLITANA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CONURBACIÓN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MEGA´LÓPOLIS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PLANO AREA METROPOLITANA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Plano de zonificación, área metropolitana de Madrid. (Departamento de... | 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19200"/>
            <a:ext cx="6600825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PLANO CONURBACIÓN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4818" name="Picture 2" descr="Geografia: Geografia Urb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12879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 descr="Conurbación Urb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71400"/>
            <a:ext cx="9839325" cy="673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Megalópolis, los espacios urbanos más grandes del mundo | VEN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496944" cy="6336704"/>
          </a:xfrm>
        </p:spPr>
        <p:txBody>
          <a:bodyPr/>
          <a:lstStyle/>
          <a:p>
            <a:r>
              <a:rPr lang="es-ES" dirty="0" smtClean="0"/>
              <a:t>1.1 CARACTERÍSTICAS POBLAMIENTO URBANO: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dirty="0" smtClean="0"/>
              <a:t>Gran número de habitantes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Edificaciones elevada altura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Sector secundario y SERVICIOS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Menores relacione sociales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PDF) La megalópolis como el mundo de los procesos en desborde / The  Megalopolis as an World of Overflow Proce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2043608"/>
            <a:ext cx="8096250" cy="1242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 CIUDADES EN EL MUNDO. PAÍSES DESARROLLADOS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Grandes ciudades con crecimiento lento.</a:t>
            </a:r>
          </a:p>
          <a:p>
            <a:r>
              <a:rPr lang="es-ES" dirty="0" smtClean="0"/>
              <a:t>Incremento de las ciudades con crecimiento mediano.</a:t>
            </a:r>
          </a:p>
          <a:p>
            <a:r>
              <a:rPr lang="es-ES" dirty="0" smtClean="0"/>
              <a:t>Las partes de una ciudad en los países desarrollados serían las siguientes: Casco histórico, distrito de negocios (CBD), barrios residenciales, centros comerciales, polígonos industriales (alturas medias).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 CIUDADES EN EL MUNDO. PAÍSES SUBDESARROLLADOS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Concentración </a:t>
            </a:r>
            <a:r>
              <a:rPr lang="es-ES" dirty="0" smtClean="0"/>
              <a:t>de la </a:t>
            </a:r>
            <a:r>
              <a:rPr lang="es-ES" dirty="0" smtClean="0"/>
              <a:t>población en grandes aglomeraciones urbanas. </a:t>
            </a:r>
            <a:r>
              <a:rPr lang="es-ES" dirty="0" err="1" smtClean="0"/>
              <a:t>Macrociudades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Contrastes muy fuertes en las ciudades (barrios residenciales de alto valor con  zonas de chabolas).</a:t>
            </a:r>
          </a:p>
          <a:p>
            <a:r>
              <a:rPr lang="es-ES" dirty="0" smtClean="0"/>
              <a:t>Déficit de viviendas y de servicios públicos.</a:t>
            </a:r>
          </a:p>
          <a:p>
            <a:r>
              <a:rPr lang="es-ES" dirty="0" smtClean="0"/>
              <a:t>Gran degradación medioambiental.</a:t>
            </a:r>
          </a:p>
          <a:p>
            <a:r>
              <a:rPr lang="es-ES" dirty="0" smtClean="0"/>
              <a:t>Alta delincuencia y marginación.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habolismo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62" name="Picture 2" descr="Desigualdad de ingreso - Wikiw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 CIUDADES EN EL MUNDO. VENTAJAS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Educación y cultura</a:t>
            </a:r>
          </a:p>
          <a:p>
            <a:r>
              <a:rPr lang="es-ES" dirty="0" smtClean="0"/>
              <a:t>Sanidad</a:t>
            </a:r>
          </a:p>
          <a:p>
            <a:r>
              <a:rPr lang="es-ES" dirty="0" smtClean="0"/>
              <a:t>Ocio</a:t>
            </a:r>
          </a:p>
          <a:p>
            <a:r>
              <a:rPr lang="es-ES" dirty="0" smtClean="0"/>
              <a:t>Intercambio comercial</a:t>
            </a:r>
          </a:p>
          <a:p>
            <a:r>
              <a:rPr lang="es-ES" dirty="0" smtClean="0"/>
              <a:t>Mercado de trabajo</a:t>
            </a:r>
          </a:p>
          <a:p>
            <a:r>
              <a:rPr lang="es-ES" dirty="0" smtClean="0"/>
              <a:t>Enriquecimiento cultural</a:t>
            </a:r>
            <a:endParaRPr lang="es-E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 CIUDADES EN EL MUNDO. inconvenientes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Abastecimiento</a:t>
            </a:r>
          </a:p>
          <a:p>
            <a:r>
              <a:rPr lang="es-ES" dirty="0" smtClean="0"/>
              <a:t>Residuos</a:t>
            </a:r>
          </a:p>
          <a:p>
            <a:r>
              <a:rPr lang="es-ES" dirty="0" smtClean="0"/>
              <a:t>Transporte</a:t>
            </a:r>
          </a:p>
          <a:p>
            <a:r>
              <a:rPr lang="es-ES" dirty="0" smtClean="0"/>
              <a:t>Contaminación</a:t>
            </a:r>
          </a:p>
          <a:p>
            <a:r>
              <a:rPr lang="es-ES" dirty="0" smtClean="0"/>
              <a:t>Vivienda</a:t>
            </a:r>
          </a:p>
          <a:p>
            <a:r>
              <a:rPr lang="es-ES" dirty="0" smtClean="0"/>
              <a:t>Problemas sociales. </a:t>
            </a:r>
            <a:r>
              <a:rPr lang="es-ES" smtClean="0"/>
              <a:t>Conflictividad. 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FUNCIONES DE LA CIUDAD:</a:t>
            </a:r>
          </a:p>
          <a:p>
            <a:pPr lvl="1"/>
            <a:r>
              <a:rPr lang="es-ES" dirty="0" smtClean="0"/>
              <a:t>Residencial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Comercial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Industrial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Turística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Política y administrativa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Cultural y religiosa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1.2 MORFOLOGÍA DE LAS CIUDADES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iudad: qué es, estructura, características, estilo de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8497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s-ES" dirty="0" smtClean="0"/>
              <a:t>PLANO REGULAR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 descr="PLANOS URBANOS. - Recursos de Geografía e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89271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PLANO LINEAL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La morfología del plano lineal adaptado a los pueblos de la puna jujeña:  Ciénega de Paicone y Cusi Cusi. * TYS 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90659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PLANO RADIOCÉNTRICO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El plano urbano radiocéntrico. Tipología de planos de ciudades II | City  photo, Photo, 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344816" cy="54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PLANO IRREGULAR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 descr="2.1. El plano desordenado o irreg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9073008" cy="6717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325</Words>
  <Application>Microsoft Office PowerPoint</Application>
  <PresentationFormat>Presentación en pantalla (4:3)</PresentationFormat>
  <Paragraphs>110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TEMA 3. LAS CIUDADES</vt:lpstr>
      <vt:lpstr>Diapositiva 2</vt:lpstr>
      <vt:lpstr>Diapositiva 3</vt:lpstr>
      <vt:lpstr>Diapositiva 4</vt:lpstr>
      <vt:lpstr>1.2 MORFOLOGÍA DE LAS CIUDADES</vt:lpstr>
      <vt:lpstr>PLANO REGULAR</vt:lpstr>
      <vt:lpstr>PLANO LINEAL  </vt:lpstr>
      <vt:lpstr>PLANO RADIOCÉNTRICO</vt:lpstr>
      <vt:lpstr>PLANO IRREGULAR</vt:lpstr>
      <vt:lpstr>1.3 LA ESTRUCTURA URBANA     ORGANIZACIÓN ESPACIO URBANO</vt:lpstr>
      <vt:lpstr>ESTRUCTURA URBANA. PARTES DE LA CIUDAD</vt:lpstr>
      <vt:lpstr>2. EL PROCESO DE URBANIZACIÓN</vt:lpstr>
      <vt:lpstr>LA CIDAD CLÁSICA. HISTORIA ANTIGUA</vt:lpstr>
      <vt:lpstr>CIUDAD MEDIEVAL</vt:lpstr>
      <vt:lpstr>CIUDAD EN LA EDAD MODERNA</vt:lpstr>
      <vt:lpstr>CIUDAD INDUSTRIAL</vt:lpstr>
      <vt:lpstr>CIUDAD ACTUAL </vt:lpstr>
      <vt:lpstr>CIUDAD ACTUAL</vt:lpstr>
      <vt:lpstr>JERARQUÍA URBANA</vt:lpstr>
      <vt:lpstr>JERARQUÍA URBANA</vt:lpstr>
      <vt:lpstr>Diapositiva 21</vt:lpstr>
      <vt:lpstr>TIPOS DE REDES URBANAS</vt:lpstr>
      <vt:lpstr>REDES URBANAS. RED REGULAR</vt:lpstr>
      <vt:lpstr>RED URBANA CENTRALIZADA</vt:lpstr>
      <vt:lpstr>LAS NUEVAS FORMAS URBANAS</vt:lpstr>
      <vt:lpstr>PLANO AREA METROPOLITANA</vt:lpstr>
      <vt:lpstr>PLANO CONURBACIÓN</vt:lpstr>
      <vt:lpstr>Diapositiva 28</vt:lpstr>
      <vt:lpstr>Diapositiva 29</vt:lpstr>
      <vt:lpstr>Diapositiva 30</vt:lpstr>
      <vt:lpstr>LAS CIUDADES EN EL MUNDO. PAÍSES DESARROLLADOS</vt:lpstr>
      <vt:lpstr>LAS CIUDADES EN EL MUNDO. PAÍSES SUBDESARROLLADOS</vt:lpstr>
      <vt:lpstr>Diapositiva 33</vt:lpstr>
      <vt:lpstr>Diapositiva 34</vt:lpstr>
      <vt:lpstr>LAS CIUDADES EN EL MUNDO. VENTAJAS</vt:lpstr>
      <vt:lpstr>LAS CIUDADES EN EL MUNDO. inconvenientes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3. LAS CIUDADES</dc:title>
  <dc:creator>Miguel A Richart B</dc:creator>
  <cp:lastModifiedBy>Miguel A Richart B</cp:lastModifiedBy>
  <cp:revision>11</cp:revision>
  <dcterms:created xsi:type="dcterms:W3CDTF">2021-05-20T21:00:53Z</dcterms:created>
  <dcterms:modified xsi:type="dcterms:W3CDTF">2022-04-03T12:54:28Z</dcterms:modified>
</cp:coreProperties>
</file>