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95" r:id="rId2"/>
    <p:sldId id="257" r:id="rId3"/>
    <p:sldId id="278" r:id="rId4"/>
    <p:sldId id="259" r:id="rId5"/>
    <p:sldId id="260" r:id="rId6"/>
    <p:sldId id="263" r:id="rId7"/>
    <p:sldId id="261" r:id="rId8"/>
    <p:sldId id="281" r:id="rId9"/>
    <p:sldId id="282" r:id="rId10"/>
    <p:sldId id="286" r:id="rId11"/>
    <p:sldId id="288" r:id="rId12"/>
    <p:sldId id="289" r:id="rId13"/>
    <p:sldId id="290" r:id="rId14"/>
    <p:sldId id="291" r:id="rId15"/>
    <p:sldId id="292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3DCB8E2-FC7D-4823-AEC7-53603BD07101}" type="datetimeFigureOut">
              <a:rPr lang="es-ES" smtClean="0"/>
              <a:pPr/>
              <a:t>09/11/2022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78FCF08-2370-4523-8613-6F223BA49E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B8E2-FC7D-4823-AEC7-53603BD07101}" type="datetimeFigureOut">
              <a:rPr lang="es-ES" smtClean="0"/>
              <a:pPr/>
              <a:t>09/11/2022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F08-2370-4523-8613-6F223BA49E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B8E2-FC7D-4823-AEC7-53603BD07101}" type="datetimeFigureOut">
              <a:rPr lang="es-ES" smtClean="0"/>
              <a:pPr/>
              <a:t>09/11/2022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F08-2370-4523-8613-6F223BA49E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3DCB8E2-FC7D-4823-AEC7-53603BD07101}" type="datetimeFigureOut">
              <a:rPr lang="es-ES" smtClean="0"/>
              <a:pPr/>
              <a:t>09/11/2022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F08-2370-4523-8613-6F223BA49E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3DCB8E2-FC7D-4823-AEC7-53603BD07101}" type="datetimeFigureOut">
              <a:rPr lang="es-ES" smtClean="0"/>
              <a:pPr/>
              <a:t>09/11/2022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78FCF08-2370-4523-8613-6F223BA49E96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3DCB8E2-FC7D-4823-AEC7-53603BD07101}" type="datetimeFigureOut">
              <a:rPr lang="es-ES" smtClean="0"/>
              <a:pPr/>
              <a:t>09/11/2022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78FCF08-2370-4523-8613-6F223BA49E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3DCB8E2-FC7D-4823-AEC7-53603BD07101}" type="datetimeFigureOut">
              <a:rPr lang="es-ES" smtClean="0"/>
              <a:pPr/>
              <a:t>09/11/2022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78FCF08-2370-4523-8613-6F223BA49E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B8E2-FC7D-4823-AEC7-53603BD07101}" type="datetimeFigureOut">
              <a:rPr lang="es-ES" smtClean="0"/>
              <a:pPr/>
              <a:t>09/11/2022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F08-2370-4523-8613-6F223BA49E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3DCB8E2-FC7D-4823-AEC7-53603BD07101}" type="datetimeFigureOut">
              <a:rPr lang="es-ES" smtClean="0"/>
              <a:pPr/>
              <a:t>09/11/2022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78FCF08-2370-4523-8613-6F223BA49E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3DCB8E2-FC7D-4823-AEC7-53603BD07101}" type="datetimeFigureOut">
              <a:rPr lang="es-ES" smtClean="0"/>
              <a:pPr/>
              <a:t>09/11/2022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78FCF08-2370-4523-8613-6F223BA49E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3DCB8E2-FC7D-4823-AEC7-53603BD07101}" type="datetimeFigureOut">
              <a:rPr lang="es-ES" smtClean="0"/>
              <a:pPr/>
              <a:t>09/11/2022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78FCF08-2370-4523-8613-6F223BA49E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3DCB8E2-FC7D-4823-AEC7-53603BD07101}" type="datetimeFigureOut">
              <a:rPr lang="es-ES" smtClean="0"/>
              <a:pPr/>
              <a:t>09/11/2022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78FCF08-2370-4523-8613-6F223BA49E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1">
                    <a:lumMod val="95000"/>
                  </a:schemeClr>
                </a:solidFill>
              </a:rPr>
              <a:t>4.1. LA GUERRA DE SUCESIÓN ESPAÑOLA Y EL SISTEMA DE UTRECHT. LOS PACTOS DE FAMILIA</a:t>
            </a:r>
            <a:endParaRPr lang="es-ES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157192"/>
            <a:ext cx="5698976" cy="1297616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6083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629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6670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089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48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181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078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666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70193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353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31391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32023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14319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1344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59809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40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38499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8247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688632" cy="636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65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46244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24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3603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30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433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418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4261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674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6537"/>
            <a:ext cx="6120680" cy="662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0854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243408"/>
            <a:ext cx="9793088" cy="73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48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</TotalTime>
  <Words>17</Words>
  <Application>Microsoft Office PowerPoint</Application>
  <PresentationFormat>Presentación en pantalla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Brío</vt:lpstr>
      <vt:lpstr>4.1. LA GUERRA DE SUCESIÓN ESPAÑOLA Y EL SISTEMA DE UTRECHT. LOS PACTOS DE FAMILIA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 Richart B</dc:creator>
  <cp:lastModifiedBy>Miguel A Richart B</cp:lastModifiedBy>
  <cp:revision>6</cp:revision>
  <dcterms:created xsi:type="dcterms:W3CDTF">2018-11-13T22:37:05Z</dcterms:created>
  <dcterms:modified xsi:type="dcterms:W3CDTF">2022-11-09T19:38:47Z</dcterms:modified>
</cp:coreProperties>
</file>