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73D2-7CF0-485E-B576-976DAE558D1A}" type="datetimeFigureOut">
              <a:rPr lang="es-ES" smtClean="0"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EA8B-E6AD-476C-805F-2B4D39A3094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TEMA 7.2. LA RESTAURACIÓN BORBÓNICA. NACIONALSIMOS Y MOV OBRERO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ESTÁNDARES DE APRENDIZAJE MÍNIMOS DEL TEMA. EBAU 16-17 - Recursos de  Geografía e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Kappo Storias: 7.2. La Restauración Borbónica (1874-1902): Los nacionalismos  catalán y vasco y el regionalismo gallego. El movimiento obrero y campesin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19294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PPT - a) El Republicanismo. b) El movimiento obrero: * Anarquismo *  Socialismo PowerPoint Presentation - ID:432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PPT - a) El Republicanismo. b) El movimiento obrero: * Anarquismo *  Socialismo PowerPoint Presentation - ID:432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96536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Nacionalismo va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20472" cy="660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266" name="AutoShape 2" descr="El Día de Zamora - OPINIÓN 🎙️ | &quot;PNV: un partido racista, que nadie  condena&quot; El autor de esta frase racista, Sabino Arana, fue el fundador y  padre del PNV, partido 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El Día de Zamora - OPINIÓN 🎙️ | &quot;PNV: un partido racista, que nadie  condena&quot; El autor de esta frase racista, Sabino Arana, fue el fundador y  padre del PNV, partido 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El Día de Zamora - OPINIÓN 🎙️ | &quot;PNV: un partido racista, que nadie  condena&quot; El autor de esta frase racista, Sabino Arana, fue el fundador y  padre del PNV, partido 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Guillem Clua on Twitter: &quot;De la misma alcantarilla de “pues el Che era  homófobo y en Cuba te habrían fusilado” hoy sale “pues Sabino Arana era  racista y odiaba a los gays”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820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José Antonio Quesada on Twitter: &quot;Sabino Arana, racista y misógino. PNV y  CiU, partidos hermanos. Marca nacionalista. http://t.co/4p9L5JNHPQ&quot; /  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7548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Solidaridad Gall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El regionalismo gallego : ligeras observaciones... al discurso leido por  Antonio Sánchez Moguel en su recepción en la Real Academia de la Historia,  de Madrid, el 8 de diciembre de 1888 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PPT - EL REGIONALISMO Y LOS NACIONALISMOS. EL MOVIMIENTO OBRERO. PowerPoint  Presentation - ID:2362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89148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554" name="AutoShape 2" descr="LOS GOBIERNOS DE LA REGENCIA DE MARÍA CRISTINA DE HABSBURGO-LORENA  (25-XI-1885/17-V-190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6" name="AutoShape 4" descr="LOS GOBIERNOS DE LA REGENCIA DE MARÍA CRISTINA DE HABSBURGO-LORENA  (25-XI-1885/17-V-190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8" name="Picture 6" descr="La Restauración (1874-1923) - Congreso de los Diput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2" name="Picture 4" descr="Panorama Histórico de España timeline | Timetoast tim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4401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506" name="AutoShape 2" descr="9: La crisis del sistema de la Restauración y la Caída de la monarquía  (1902-1931) - HISTORIA DE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08" name="AutoShape 4" descr="9: La crisis del sistema de la Restauración y la Caída de la monarquía  (1902-1931) - HISTORIA DE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0" name="Picture 6" descr="9: La crisis del sistema de la Restauración y la Caída de la monarquía  (1902-1931) - HISTORIA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sociales y lengua: El anarqu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263298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PPT - a) El Republicanismo. b) El movimiento obrero: * Anarquismo *  Socialismo PowerPoint Presentation - ID:432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Sucedió en septiembre de 1944. Primer Congreso del PSOE en el exi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418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PSOE: 140 años de socialismo en España | Opinión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33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PPT - a) El Republicanismo. b) El movimiento obrero: * Anarquismo *  Socialismo PowerPoint Presentation - ID:432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7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</Words>
  <Application>Microsoft Office PowerPoint</Application>
  <PresentationFormat>Presentación en pantalla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TEMA 7.2. LA RESTAURACIÓN BORBÓNICA. NACIONALSIMOS Y MOV OBRERO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7.2. LA RESTAURACIÓN BORBÓNICA. NACIONALSIMOS Y MOV OBRERO</dc:title>
  <dc:creator>Miguel A Richart B</dc:creator>
  <cp:lastModifiedBy>Miguel A Richart B</cp:lastModifiedBy>
  <cp:revision>1</cp:revision>
  <dcterms:created xsi:type="dcterms:W3CDTF">2023-02-05T22:18:17Z</dcterms:created>
  <dcterms:modified xsi:type="dcterms:W3CDTF">2023-02-05T22:45:03Z</dcterms:modified>
</cp:coreProperties>
</file>