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9602-5F3A-4C47-B454-D622310FFCA0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AC40-8CAA-48E1-ABF7-94D57D916AE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9602-5F3A-4C47-B454-D622310FFCA0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AC40-8CAA-48E1-ABF7-94D57D916AE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9602-5F3A-4C47-B454-D622310FFCA0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AC40-8CAA-48E1-ABF7-94D57D916AE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9602-5F3A-4C47-B454-D622310FFCA0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AC40-8CAA-48E1-ABF7-94D57D916AE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9602-5F3A-4C47-B454-D622310FFCA0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AC40-8CAA-48E1-ABF7-94D57D916AE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9602-5F3A-4C47-B454-D622310FFCA0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AC40-8CAA-48E1-ABF7-94D57D916AE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9602-5F3A-4C47-B454-D622310FFCA0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AC40-8CAA-48E1-ABF7-94D57D916AE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9602-5F3A-4C47-B454-D622310FFCA0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AC40-8CAA-48E1-ABF7-94D57D916AE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9602-5F3A-4C47-B454-D622310FFCA0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AC40-8CAA-48E1-ABF7-94D57D916AE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9602-5F3A-4C47-B454-D622310FFCA0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AC40-8CAA-48E1-ABF7-94D57D916AE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9602-5F3A-4C47-B454-D622310FFCA0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AC40-8CAA-48E1-ABF7-94D57D916AE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D9602-5F3A-4C47-B454-D622310FFCA0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7AC40-8CAA-48E1-ABF7-94D57D916AE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TEMA 8.1. EVOLUCION DEMOGRÁFICA Y MOVIMIENTOS MIGRATORIOS EN EL SIGLO XIX. EL DESARROLLO URBANO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458" name="AutoShape 2" descr="Documento sin títu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460" name="AutoShape 4" descr="Documento sin títu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462" name="AutoShape 6" descr="Documento sin títu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9466" name="Picture 10" descr="Las emigración española en la historia | Apuntes de demografí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695024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8434" name="Picture 2" descr="Migración española hacia América desde la perspectiva de laCartilla del  Emigrante(1910)*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142" y="116632"/>
            <a:ext cx="8834858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7410" name="Picture 2" descr="España pasó de la inmigración a la emigración en cinco años de cri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332656"/>
            <a:ext cx="8718803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6386" name="Picture 2" descr="La población española. Movimientos migratorios | BLOG DE GEOGRAFÍA 2º  BACHILLERA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3"/>
            <a:ext cx="8424936" cy="6253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3314" name="Picture 2" descr="Sistema urbano y áreas metropolitan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46378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290" name="AutoShape 2" descr="La evolución del mapa de Barcelona a través de los siglos - Geografía  Infini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292" name="AutoShape 4" descr="La evolución del mapa de Barcelona a través de los siglos - Geografía  Infini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294" name="Picture 6" descr="El ensanche de Barcelona de Cerdá – Urbanistica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20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266" name="Picture 2" descr="Carlos María de Castro, la visión de Madrid que lo cambió todo | Madridia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9524"/>
            <a:ext cx="12192000" cy="6848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4338" name="Picture 2" descr="8: Pervivencias y transformaciones económicas en el siglo XIX: un desarrollo  insuficiente - HISTORIA DE ESPAÑ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483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6626" name="Picture 2" descr="Demografía de España - Wikipedia, la enciclopedia lib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620688"/>
            <a:ext cx="8585565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362" name="AutoShape 2" descr="Crecimiento urbano y modernización en España entre 1857 y 19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364" name="AutoShape 4" descr="TEMA 10 EL PROCESO DE URBANIZACIÓN DE ESPAÑA Y EL SISTEMA DE CIUDAD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5366" name="Picture 6" descr="La población europea entre los siglos XVIII y XIX | GEOBLOGRAF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-47625"/>
            <a:ext cx="6905625" cy="6905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4578" name="Picture 2" descr="Explica los factores de la evolución demográfica de España en el primer  tercio del siglo X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623" y="332656"/>
            <a:ext cx="8870175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3554" name="Picture 2" descr="Profesor de Historia, Geografía y Arte: Cómo hacer un comentario de una  pirámide de població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7972425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2530" name="Picture 2" descr="PIRAMIDE SOCIAL SIGLO XIX by Lara Benesta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8320922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1506" name="Picture 2" descr="El pasado vuelve a marcar el presente: la emigración españo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22388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20482" name="Picture 2" descr="Dos siglos de gráficos estadísticos: 1750 - 1950 / 1900 – 1950 /  Estadística general de la migración española en 1929 (Ministerio de Trabajo  y Previsión). Madrid, 19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72500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17</Words>
  <Application>Microsoft Office PowerPoint</Application>
  <PresentationFormat>Presentación en pantalla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TEMA 8.1. EVOLUCION DEMOGRÁFICA Y MOVIMIENTOS MIGRATORIOS EN EL SIGLO XIX. EL DESARROLLO URBANO.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8.1. EVOLUCION DEMOGRÁFICA Y MOVIMIENTOS MIGRATORIOS EN EL SIGLO XIX. EL DESARROLLO URBANO.</dc:title>
  <dc:creator>Miguel A Richart B</dc:creator>
  <cp:lastModifiedBy>Miguel A Richart B</cp:lastModifiedBy>
  <cp:revision>1</cp:revision>
  <dcterms:created xsi:type="dcterms:W3CDTF">2023-02-08T20:33:23Z</dcterms:created>
  <dcterms:modified xsi:type="dcterms:W3CDTF">2023-02-08T21:03:39Z</dcterms:modified>
</cp:coreProperties>
</file>