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9" r:id="rId36"/>
    <p:sldId id="291" r:id="rId37"/>
    <p:sldId id="292" r:id="rId38"/>
    <p:sldId id="293" r:id="rId39"/>
    <p:sldId id="294" r:id="rId40"/>
    <p:sldId id="295" r:id="rId41"/>
    <p:sldId id="296" r:id="rId42"/>
    <p:sldId id="301" r:id="rId43"/>
    <p:sldId id="300" r:id="rId44"/>
    <p:sldId id="297" r:id="rId45"/>
    <p:sldId id="298" r:id="rId46"/>
    <p:sldId id="304" r:id="rId47"/>
    <p:sldId id="302" r:id="rId48"/>
    <p:sldId id="303" r:id="rId49"/>
    <p:sldId id="305" r:id="rId50"/>
    <p:sldId id="306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F362-6D42-41B1-A647-6C4825F5EEA7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6D91-8C11-45CB-ABC1-04C610D9568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9.1. ALFONSO XIII Y LA CRISIS DEL SISTEMA POLÍTICO DE LA RESTAURACIÓN: LOS PARTIDOS DINÁSTICOS. LAS FUREZA POLÍTICAS DE OPOSOCIÓN: REPUBLICANOS, NACIONALISTAS, SOCIALISTAS Y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Cu-cut! Any I, núm. 32, 7 agost 1902 | Biblioteca Virtual Miguel de  Cerva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819276"/>
            <a:ext cx="5667375" cy="867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El 'Cu-cut!:' Cuando los militares españoles asaltaban las redacciones  catal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71400"/>
            <a:ext cx="5238750" cy="743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ALFONSO XIII y PRIMO DE RIV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691375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 descr="El Barranco del Lobo - Historias d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5443805" cy="3024336"/>
          </a:xfrm>
          <a:prstGeom prst="rect">
            <a:avLst/>
          </a:prstGeom>
          <a:noFill/>
        </p:spPr>
      </p:pic>
      <p:pic>
        <p:nvPicPr>
          <p:cNvPr id="19460" name="Picture 4" descr="El desastre del Barranco del 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835292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El barranco del Lobo y la Semana Trágica - Contemporánea n.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 descr="El barranco del lobo. 1909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747464"/>
            <a:ext cx="6096000" cy="4572000"/>
          </a:xfrm>
          <a:prstGeom prst="rect">
            <a:avLst/>
          </a:prstGeom>
          <a:noFill/>
        </p:spPr>
      </p:pic>
      <p:sp>
        <p:nvSpPr>
          <p:cNvPr id="21508" name="AutoShape 4" descr="El desastre del Barranco del Lo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0" name="AutoShape 6" descr="El desastre del Barranco del Lo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2" name="Picture 8" descr="El desastre del Barranco del 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12770"/>
            <a:ext cx="6408712" cy="384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Dios los cría y ellos se juntan: la gran rebelión ocurrida en la Semana  Trág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7796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La crisis del sistema de la restaur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488832" cy="561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sociales y lengua: El gobierno de José Canalej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854708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Annual y el protectorado español de Marruecos – Mirada sobr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31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UN REINADO PARADÓJICO: ALFONSO XIII: Historia de España 1886-1941  (Biografías Históricas: la Historia de España de 1830 a 1941 nº 4) eBook :  Hortet, Eusebio Ferrer: Amazon.es: Lib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387424"/>
            <a:ext cx="5256584" cy="837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OPOSICIÓN POLÍTICA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OPOSICIÓN POLÍTICA</a:t>
            </a:r>
          </a:p>
          <a:p>
            <a:r>
              <a:rPr lang="es-ES" dirty="0" smtClean="0"/>
              <a:t>OPOSICIÓN POLÍTICA</a:t>
            </a:r>
          </a:p>
          <a:p>
            <a:r>
              <a:rPr lang="es-ES" dirty="0" smtClean="0"/>
              <a:t>OPOSICIÓN POLÍTICA</a:t>
            </a:r>
          </a:p>
          <a:p>
            <a:r>
              <a:rPr lang="es-ES" dirty="0" smtClean="0"/>
              <a:t>OPOSICIÓN POLÍTICA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REPUBLICANISMO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HISTORIA UNIÓN REPUBLICANA by Sandra Esteve Gameiro on Prezi N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1296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 descr="Manifiesto del Partido Republicano Radical Socialista (192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20000" cy="4000501"/>
          </a:xfrm>
          <a:prstGeom prst="rect">
            <a:avLst/>
          </a:prstGeom>
          <a:noFill/>
        </p:spPr>
      </p:pic>
      <p:pic>
        <p:nvPicPr>
          <p:cNvPr id="12292" name="Picture 4" descr="Lerroux. La República Liberal | Reseñas de noved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21812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توییتر \ PSOE Congreso در توییتر: «Pablo Iglesias Posse se convirtió en 1910  en el primer diputado socialista de España elegido en el seno de la Conjunción  Republicano-Socialista. Posteriormente fue reelegido diput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2493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42" name="AutoShape 2" descr="Centenario del Partido Reform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Centenario del Partido Reform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6" name="Picture 6" descr="Melquíades Álvarez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968553" cy="4556874"/>
          </a:xfrm>
          <a:prstGeom prst="rect">
            <a:avLst/>
          </a:prstGeom>
          <a:noFill/>
        </p:spPr>
      </p:pic>
      <p:sp>
        <p:nvSpPr>
          <p:cNvPr id="10248" name="AutoShape 8" descr="Centenario del Partido Reform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50" name="Picture 10" descr="Melquíades Álvarez, la solución reformista que Alfonso XIII rechazó |  Cultura | EL PAÍ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509595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NACIONALISMOS CATALÁN Y VASCO EVOLUCIÓN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Liga regionalista catalana - Definición fá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Cu-Cut! 1902-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603448"/>
            <a:ext cx="6120680" cy="853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 descr="Ley de Jurisdicciones y Cu-Cut | PDF | Política de españa |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9432"/>
            <a:ext cx="9937104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Profesor de Historia, Geografía y Arte: La Restauración: de Alfonso XIII a  Primo de Riv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89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Catalanismo y Ejército en torno a la Ley de Jurisdicc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14812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HISTÒRIA DEL CATALANISME. Capítol V - De la Lliga Regionalista a la  Solidaritat Catalana.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06" y="332656"/>
            <a:ext cx="896099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Sabino Arana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400066" cy="6192688"/>
          </a:xfrm>
          <a:prstGeom prst="rect">
            <a:avLst/>
          </a:prstGeom>
          <a:noFill/>
        </p:spPr>
      </p:pic>
      <p:pic>
        <p:nvPicPr>
          <p:cNvPr id="5" name="Picture 2" descr="Historia del Partido Nacionalista Vasco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960440" cy="2978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MOVIMENTO OBRERO ANARQUISMO Y SOCIALISMO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El Primero de Mayo en España en el reinado de Alfons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7346" name="Picture 2" descr="Semana Tragica De Barcel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7287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CNT AIT: Ciento once años de lucha por la libertad | CNT-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7192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914" name="AutoShape 2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16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18" name="AutoShape 6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20" name="Picture 8" descr="Ángel Pestaña, el gran pensador anarquista que se enfrentó a 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8113577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6322" name="Picture 2" descr="Se cumplen 107 años de la fundación de la CNT, el sindicato que logró la  jornada de ocho horas | Púb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86812" cy="4320480"/>
          </a:xfrm>
          <a:prstGeom prst="rect">
            <a:avLst/>
          </a:prstGeom>
          <a:noFill/>
        </p:spPr>
      </p:pic>
      <p:pic>
        <p:nvPicPr>
          <p:cNvPr id="56324" name="Picture 4" descr="Semana trágica de barcel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53136"/>
            <a:ext cx="6408712" cy="2050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5298" name="Picture 2" descr="El pistolerismo y el terrorismo patronal en la Rosa de Foc – Anarquismo,  anarcosindicalismo y otros temas sobre el movimiento libertari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8085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Esquema: El reinado de Alfonso XIII | HISTORIA de ESPAÑA 2º Bachiller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5691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El pistolerismo y el terrorismo patronal en la Rosa de Foc – Anarquismo,  anarcosindicalismo y otros temas sobre el movimiento libertari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16140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3250" name="Picture 2" descr="Daniel Morales Escobar: «Los asesinatos de nuestros presidentes del  Gobierno» - En Cl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1266643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تويتر \ PSOE على تويتر: &quot;🌹 Aniversario del nacimiento de Pablo Iglesias  Posse, fundador de nuestro partido. Siempre en nuestra memoria.  https://t.co/GLkxg29Rt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8370" name="Picture 2" descr="PSOE Congreso - Pablo Iglesias Posse se convirtió en 1910...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536504" cy="4536504"/>
          </a:xfrm>
          <a:prstGeom prst="rect">
            <a:avLst/>
          </a:prstGeom>
          <a:noFill/>
        </p:spPr>
      </p:pic>
      <p:pic>
        <p:nvPicPr>
          <p:cNvPr id="58372" name="Picture 4" descr="Frases de Pablo Iglesias (17 citas) | Frases de famos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2121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PSOE Congreso в Twitter: „Pablo Iglesias Posse se convirtió en 1910 en el  primer diputado socialista de España elegido en el seno de la Conjunción  Republicano-Socialista. Posteriormente fue reelegido diputado por Madrid en  cuantas elecciones s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675456"/>
            <a:ext cx="8577064" cy="857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3325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02" name="Picture 2" descr="Octubre de 1934: una revolución armada contra la II República según el  propio Largo Caballero - Pedro de Tena - Libertad Digital - Cul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3245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418" name="AutoShape 2" descr="F Merides - 1888 nace en Barcelona la UGT ( Unión General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420" name="AutoShape 4" descr="F Merides - 1888 nace en Barcelona la UGT ( Unión General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0422" name="Picture 6" descr="Colaboración | La Unión General de Trabajadores cumple 134 añ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43750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2466" name="Picture 2" descr="La jueza levanta la suspensión de emisión del sello del P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87424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42" name="Picture 2" descr="Mario Amorós: “Dolores Ibárruri simbolizó la causa del comunismo en el  siglo XX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19175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4" name="Picture 4" descr="Alfonso XIII y la crisis de la restauración. [Tapa blanda] by SECO SERRANO,  C... : SECO SERRANO, Carlos.-: Amazon.es: Lib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9432"/>
            <a:ext cx="9324528" cy="845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El caleidoscopio del caciqu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Reinado de alfons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5292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Tema 9 El reinado de Alfonso XIII y fin de la Restaur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372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El incidente del Cu-Cut – ¡O César o Nada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440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51</Words>
  <Application>Microsoft Office PowerPoint</Application>
  <PresentationFormat>Presentación en pantalla (4:3)</PresentationFormat>
  <Paragraphs>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9.1. ALFONSO XIII Y LA CRISIS DEL SISTEMA POLÍTICO DE LA RESTAURACIÓN: LOS PARTIDOS DINÁSTICOS. LAS FUREZA POLÍTICAS DE OPOSOCIÓN: REPUBLICANOS, NACIONALISTAS, SOCIALISTAS Y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OPOSICIÓN POLÍTICA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9.1. ALFONSO XIII Y LA CRISIS DEL SISTEMA POLÍTICO DE LA RESTAURACIÓN: LOS PARTIDOS DINÁSTICOS. LAS FUREZA POLÍTICAS DE OPOSOCIÓN: REPUBLICANOS, NACIONALISTAS, SOCIALISTAS Y</dc:title>
  <dc:creator>Miguel A Richart B</dc:creator>
  <cp:lastModifiedBy>Miguel A Richart B</cp:lastModifiedBy>
  <cp:revision>3</cp:revision>
  <dcterms:created xsi:type="dcterms:W3CDTF">2023-02-28T18:58:36Z</dcterms:created>
  <dcterms:modified xsi:type="dcterms:W3CDTF">2023-02-28T20:48:33Z</dcterms:modified>
</cp:coreProperties>
</file>