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93A2-F16F-46C9-9D97-6C35FA94BDEA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F6EE-0B51-4F26-9E4C-A7A36E5E583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l contubernio de Munich, reunión de la oposición antifranqu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36" y="692696"/>
            <a:ext cx="89646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30 años del 14-D: una huelga general &quot;irrepetible&quot; que paralizó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382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Izquierda Revolucionaria - A 40 años de la muerte del dictador. Así  'protegía' el franquismo a los trabaj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827584"/>
            <a:ext cx="12649200" cy="843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onfederación Sindical de Comisiones Obr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611560"/>
            <a:ext cx="11430000" cy="808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spaña 1968: un fogonazo de libertad - Mayo del 68: La Primavera que nos  alumbr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556792"/>
            <a:ext cx="1143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Comunistas contra Franco', un reconocimiento a la lucha antifranquista en  el centenario del P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675456"/>
            <a:ext cx="1224915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EE UU detectó a ETA dos años antes que Franco | Politica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1430000" cy="781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Vicente Enrique y Tarancón, un cardenal contra F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8715375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El contubernio de Múnich | Hoy.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603448"/>
            <a:ext cx="11887200" cy="733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Preston desmitifica a Santiago Carrillo | Cultura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3051720"/>
            <a:ext cx="9334500" cy="933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Izquierda Revolucionaria - Santiago Carrillo, el PCE y la Transi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33021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El exilio después de la victoria franquista: El exilio del medio millón de  españoles que jamás recuperaron su país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1009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Los contactos de Felipe González y los servicios secretos del franquismo -  Diario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2532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Partido Socialista Obrero Español (PSOE) - Partido político - EL ESPAÑ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43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HISTORIA ESPAÑA IES VENANCIO BLANCO: BLOQUE 11 y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819472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sabado grafico 1978 - la clave del caso matesa- - Compra venta en  todocolec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603448"/>
            <a:ext cx="6858000" cy="862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Grupos de Resistencia Antifascista Primero de Octubre - Wikipedia, la 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971600"/>
            <a:ext cx="6762750" cy="860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Vida y muerte del FRAP: el ministro, el dramaturgo y el padre de Pablo  Igles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467544"/>
            <a:ext cx="11430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Carrero, más franquista que el dict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16632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Matar a Carrero: la conspiración: Toda la verdad sobre el asesinato del  delfín de Franco eBook : Cerdán, Manuel: Amazon.es: Tienda Ki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68552" cy="7703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Arias Navarro, el hombre que 'mató' a F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10397252" cy="799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CHARLIE HEBDO N°3 - FRANCO ASSASSIN : CABU - CAVANA - CHORON - DELFEIL - DE  TON FOURNIER: Amazon.es: Lib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819472"/>
            <a:ext cx="6696744" cy="8370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l exilio republicano: empezar desde cero • La Aventura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Marcha verde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1430000" cy="699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4" name="Picture 2" descr="Así contaron los periódicos la muerte de F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591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1939 Exilio republicano español Deber de mem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093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Conmemoración del 80 Aniversario del Exilio Republicano Español en México - 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1. El exilio republicano en el norte de África. El exilio republicano en el  norte de Á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639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Franco y Don Juan: la conspiración monárquica que pretendía acaba | El  Cierre 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854387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Maquis: la cruel vida en los montes de los bandoleros que querían aplastar  a F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476672"/>
            <a:ext cx="11887200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MAQUIS Y OTRAS RESISTENCIAS ANTIFRANQUISTAS | RUBEN BUREN | Casa del Lib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4308" cy="6858000"/>
          </a:xfrm>
          <a:prstGeom prst="rect">
            <a:avLst/>
          </a:prstGeom>
          <a:noFill/>
        </p:spPr>
      </p:pic>
      <p:pic>
        <p:nvPicPr>
          <p:cNvPr id="5124" name="Picture 4" descr="El guardia civil asesinado por los 'maquis': la primera víctima que olvidó  la 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Presentación en pantalla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A Richart B</dc:creator>
  <cp:lastModifiedBy>Miguel A Richart B</cp:lastModifiedBy>
  <cp:revision>1</cp:revision>
  <dcterms:created xsi:type="dcterms:W3CDTF">2023-04-17T19:25:05Z</dcterms:created>
  <dcterms:modified xsi:type="dcterms:W3CDTF">2023-04-17T19:59:11Z</dcterms:modified>
</cp:coreProperties>
</file>