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82" r:id="rId14"/>
    <p:sldId id="284" r:id="rId15"/>
    <p:sldId id="283" r:id="rId16"/>
    <p:sldId id="28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6" r:id="rId26"/>
    <p:sldId id="274" r:id="rId27"/>
    <p:sldId id="286" r:id="rId28"/>
    <p:sldId id="275" r:id="rId29"/>
    <p:sldId id="277" r:id="rId30"/>
    <p:sldId id="278" r:id="rId31"/>
    <p:sldId id="279" r:id="rId32"/>
    <p:sldId id="287" r:id="rId33"/>
    <p:sldId id="291" r:id="rId34"/>
    <p:sldId id="292" r:id="rId35"/>
    <p:sldId id="293" r:id="rId36"/>
    <p:sldId id="294" r:id="rId37"/>
    <p:sldId id="288" r:id="rId38"/>
    <p:sldId id="289" r:id="rId39"/>
    <p:sldId id="290" r:id="rId40"/>
    <p:sldId id="295" r:id="rId41"/>
    <p:sldId id="296" r:id="rId42"/>
    <p:sldId id="297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536C-65FB-4A29-9B76-FAB3E5817DD5}" type="datetimeFigureOut">
              <a:rPr lang="es-ES" smtClean="0"/>
              <a:pPr/>
              <a:t>21/05/2023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10996-25CE-45FC-8F1D-1AE851B141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O1ha2lRzQ" TargetMode="External"/><Relationship Id="rId2" Type="http://schemas.openxmlformats.org/officeDocument/2006/relationships/hyperlink" Target="https://www.youtube.com/watch?v=BF0zfeFgRZ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g7K8iHC338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3aQ5DDAujA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GUERRA FRÍA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Cominform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496944" cy="765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BLOQUEO DE BERLÍN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Fin de la guerra. Alemania en 4 zonas de ocupación.</a:t>
            </a:r>
          </a:p>
          <a:p>
            <a:r>
              <a:rPr lang="es-ES" dirty="0" smtClean="0"/>
              <a:t>En 1948 USA, Francia y G. Bretaña unen sus tres zonas, moneda común marco alemán y creación en 1949 de la RFA, con capital en Bonn.</a:t>
            </a:r>
          </a:p>
          <a:p>
            <a:r>
              <a:rPr lang="es-ES" dirty="0" smtClean="0"/>
              <a:t>La URSS en represalia inicia bloque Berlín. USA establece  un puente aéreo en medio de una gran tensión. A fines de 1949 URSS pone fin al bloqueo.</a:t>
            </a:r>
          </a:p>
          <a:p>
            <a:r>
              <a:rPr lang="es-ES" dirty="0" smtClean="0"/>
              <a:t>La URSS creará en la Europa del Este la RDA, con capital en Berlín oriental.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80" name="Picture 4" descr="El día que llovieron golosinas en Berlín | elmundo.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848872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 descr="RFI - La construc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280920" cy="6631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Muro de Berlín: ¿Por Qué se Construyó y Por Qué se Cayó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4293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962" name="AutoShape 2" descr="Construcción y caída del Muro de Berlín, símbolo de una etapa histó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964" name="AutoShape 4" descr="Construcción y caída del Muro de Berlín, símbolo de una etapa histó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66" name="Picture 6" descr="Caída del Muro de Berlín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12704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986" name="Picture 2" descr="El parque de Berlín, memoria de un muro – Diario del Ayuntamiento de Mad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714498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Operación Víveres, el puente aéreo al Berlín bloqueado que truncó los  planes de Stalin | Ocio y cultura | Cadena 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El bloqueo de Berlín (1948-1949) by Cristina Tirado Piñ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362872" cy="7128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1.2. LA CREACIÓN DE ALIANZAS MILITARES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1949 OTAN</a:t>
            </a:r>
          </a:p>
          <a:p>
            <a:r>
              <a:rPr lang="es-ES" dirty="0" smtClean="0"/>
              <a:t>1957 CEE (UE)</a:t>
            </a:r>
          </a:p>
          <a:p>
            <a:r>
              <a:rPr lang="es-ES" dirty="0" smtClean="0"/>
              <a:t>1949 COMECOM</a:t>
            </a:r>
          </a:p>
          <a:p>
            <a:r>
              <a:rPr lang="es-ES" dirty="0" smtClean="0"/>
              <a:t>1955 PACTO DE VARSOVIA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>
              <a:buNone/>
            </a:pPr>
            <a:r>
              <a:rPr lang="es-ES" b="1" dirty="0" smtClean="0"/>
              <a:t>1. LA FORMACIÓN DE BLOQUES ANTAGÓNICOS</a:t>
            </a:r>
            <a:endParaRPr lang="es-ES" b="1" dirty="0"/>
          </a:p>
        </p:txBody>
      </p:sp>
      <p:pic>
        <p:nvPicPr>
          <p:cNvPr id="38914" name="Picture 2" descr="El bloqueo de Berlín (1948-1949)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UD11. LA SEGUNDA GUERRA MUNDIAL (1939-1945) « RECURSOS DE CIENCIAS SOCI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83435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Evolución de las fronteras en Europa | Internacional | EL PAÍ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-1035496"/>
            <a:ext cx="11460607" cy="907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 CONFLICTOS ARMADOS DURANTE LA GUERRA FRÍA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GUERRA DE COREA</a:t>
            </a:r>
          </a:p>
          <a:p>
            <a:r>
              <a:rPr lang="es-ES" dirty="0" smtClean="0"/>
              <a:t>GUERRA DE VIETNAM</a:t>
            </a:r>
          </a:p>
          <a:p>
            <a:r>
              <a:rPr lang="es-ES" dirty="0" smtClean="0"/>
              <a:t>CRISIS DE EGIPTO Y CUBA</a:t>
            </a:r>
          </a:p>
          <a:p>
            <a:r>
              <a:rPr lang="es-ES" dirty="0" smtClean="0"/>
              <a:t>COEXISTENCIA PACÍFICA</a:t>
            </a:r>
          </a:p>
          <a:p>
            <a:r>
              <a:rPr lang="es-ES" dirty="0" smtClean="0"/>
              <a:t>RETORNO A LA GUERRA FRÍA</a:t>
            </a:r>
          </a:p>
          <a:p>
            <a:pPr lvl="1"/>
            <a:r>
              <a:rPr lang="es-ES" dirty="0" smtClean="0"/>
              <a:t>Nicaragua</a:t>
            </a:r>
          </a:p>
          <a:p>
            <a:pPr lvl="1"/>
            <a:r>
              <a:rPr lang="es-ES" dirty="0" smtClean="0"/>
              <a:t>Irán</a:t>
            </a:r>
          </a:p>
          <a:p>
            <a:pPr lvl="1"/>
            <a:r>
              <a:rPr lang="es-ES" dirty="0" smtClean="0"/>
              <a:t>Afganistán</a:t>
            </a:r>
          </a:p>
          <a:p>
            <a:pPr lvl="1"/>
            <a:r>
              <a:rPr lang="es-ES" dirty="0" smtClean="0"/>
              <a:t>Ronald Reagan y la “Guerra de las Galaxias”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3.1. GUERRA FRÍA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Tensión permanente entre EE. UU. y  la URSS.</a:t>
            </a:r>
          </a:p>
          <a:p>
            <a:r>
              <a:rPr lang="es-ES" dirty="0" smtClean="0"/>
              <a:t>Actitud beligerante y carrera de armamentos.</a:t>
            </a:r>
          </a:p>
          <a:p>
            <a:r>
              <a:rPr lang="es-ES" dirty="0" smtClean="0"/>
              <a:t>Enfrentamiento siempre de forma indirecta, conflictos periféricos en terceros países a los que apoyaban económica y militarmente.</a:t>
            </a:r>
          </a:p>
          <a:p>
            <a:r>
              <a:rPr lang="es-ES" dirty="0" smtClean="0"/>
              <a:t>Proceso de descolonización que acentúa la Guerra Fría. Alineamientos…</a:t>
            </a:r>
          </a:p>
          <a:p>
            <a:r>
              <a:rPr lang="es-ES" dirty="0" smtClean="0"/>
              <a:t>Rivalidad política, económica, moral, deportiva, espacial…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3.2. LOS CONFLICTOS ASIÁTICOS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GUERRA DE COREA</a:t>
            </a:r>
          </a:p>
          <a:p>
            <a:pPr lvl="1"/>
            <a:r>
              <a:rPr lang="es-ES" dirty="0" smtClean="0"/>
              <a:t>Tras II Guerra Mundo paralelo 38 en Corea. Norte Rusos y sur americanos.</a:t>
            </a:r>
          </a:p>
          <a:p>
            <a:pPr lvl="1"/>
            <a:r>
              <a:rPr lang="es-ES" dirty="0" smtClean="0"/>
              <a:t>Guerra de Corea 1950-1953. Corea del norte apoyada por China y </a:t>
            </a:r>
            <a:r>
              <a:rPr lang="es-ES" dirty="0" err="1" smtClean="0"/>
              <a:t>or</a:t>
            </a:r>
            <a:r>
              <a:rPr lang="es-ES" dirty="0" smtClean="0"/>
              <a:t> la URSS invade Corea del sur.  EE. UU. interviene con apoyo militar a Corea del sur (general MacArthur).</a:t>
            </a:r>
          </a:p>
          <a:p>
            <a:pPr lvl="1"/>
            <a:r>
              <a:rPr lang="es-ES" dirty="0" smtClean="0"/>
              <a:t>Finalmente paz de </a:t>
            </a:r>
            <a:r>
              <a:rPr lang="es-ES" dirty="0" err="1" smtClean="0"/>
              <a:t>Pammunjom</a:t>
            </a:r>
            <a:r>
              <a:rPr lang="es-ES" dirty="0" smtClean="0"/>
              <a:t> y se establece dos estados separados bajo el paralelo 38 con zonas desmilitarizadas. </a:t>
            </a:r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onflicto de Corea: geopolítica, geoestrategia e imaginario – Política  Crí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476672"/>
            <a:ext cx="8677275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LA GUERRA de COREA | El Historionau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576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3.2. LOS CONFLICTOS ASIÁTICOS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LA GUERRA DE VIETNAM</a:t>
            </a:r>
          </a:p>
          <a:p>
            <a:pPr lvl="1"/>
            <a:r>
              <a:rPr lang="es-ES" dirty="0" smtClean="0"/>
              <a:t>Tras II Guerra Mundial queda Francia como potencia colonial en la península de indochina. </a:t>
            </a:r>
          </a:p>
          <a:p>
            <a:pPr lvl="1"/>
            <a:r>
              <a:rPr lang="es-ES" dirty="0" smtClean="0"/>
              <a:t>Francia es derrotada por los guerrilleros independentistas en 1954 (</a:t>
            </a:r>
            <a:r>
              <a:rPr lang="es-ES" dirty="0" err="1" smtClean="0"/>
              <a:t>Dien</a:t>
            </a:r>
            <a:r>
              <a:rPr lang="es-ES" dirty="0" smtClean="0"/>
              <a:t> Bien Fu). El protectorado francés de Indochina queda dividido en Laos, Camboya y </a:t>
            </a:r>
            <a:r>
              <a:rPr lang="es-ES" dirty="0" err="1" smtClean="0"/>
              <a:t>Viietnam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Ho Chi Minh, dirigente comunista de Vietnam del Norte invade Vietnam del sur (paralelo 17).  Usa se opone y desde 1957 manda asesores y más tarde armas y tropas.</a:t>
            </a:r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Guerra de Vietnam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698477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Mapa de la guerra d'Indoxina i de la guerra de Vietnam | GEOCRO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20175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1.1. LA PARTICIPACIÓN DE EUROPA</a:t>
            </a:r>
          </a:p>
          <a:p>
            <a:pPr>
              <a:buFontTx/>
              <a:buChar char="-"/>
            </a:pPr>
            <a:r>
              <a:rPr lang="es-ES" dirty="0" smtClean="0"/>
              <a:t>Conferencias de </a:t>
            </a:r>
            <a:r>
              <a:rPr lang="es-ES" dirty="0" err="1" smtClean="0"/>
              <a:t>Yalta</a:t>
            </a:r>
            <a:r>
              <a:rPr lang="es-ES" dirty="0" smtClean="0"/>
              <a:t> y </a:t>
            </a:r>
            <a:r>
              <a:rPr lang="es-ES" dirty="0" err="1" smtClean="0"/>
              <a:t>Postdam</a:t>
            </a:r>
            <a:r>
              <a:rPr lang="es-ES" dirty="0" smtClean="0"/>
              <a:t> reparto de Europa en distintas zonas.</a:t>
            </a:r>
          </a:p>
          <a:p>
            <a:pPr>
              <a:buFontTx/>
              <a:buChar char="-"/>
            </a:pPr>
            <a:r>
              <a:rPr lang="es-ES" dirty="0" smtClean="0"/>
              <a:t>Enfrentamiento USA y URSS.</a:t>
            </a:r>
          </a:p>
          <a:p>
            <a:pPr>
              <a:buFontTx/>
              <a:buChar char="-"/>
            </a:pPr>
            <a:r>
              <a:rPr lang="es-ES" dirty="0" smtClean="0"/>
              <a:t>URSS domina Europa del Este. Democracias populares… (RDA, Yugoslavia…)</a:t>
            </a:r>
          </a:p>
          <a:p>
            <a:pPr>
              <a:buFontTx/>
              <a:buChar char="-"/>
            </a:pPr>
            <a:r>
              <a:rPr lang="es-ES" dirty="0" smtClean="0"/>
              <a:t>EEUU Europa Occidental, apoyos…</a:t>
            </a:r>
          </a:p>
          <a:p>
            <a:pPr>
              <a:buNone/>
            </a:pPr>
            <a:r>
              <a:rPr lang="es-ES" dirty="0" smtClean="0"/>
              <a:t>COMIENZOS GUERRA FRÍA</a:t>
            </a:r>
          </a:p>
          <a:p>
            <a:pPr lvl="1">
              <a:buFontTx/>
              <a:buChar char="-"/>
            </a:pPr>
            <a:r>
              <a:rPr lang="es-ES" dirty="0" smtClean="0"/>
              <a:t>Plan Marshall</a:t>
            </a:r>
          </a:p>
          <a:p>
            <a:pPr lvl="1">
              <a:buFontTx/>
              <a:buChar char="-"/>
            </a:pPr>
            <a:r>
              <a:rPr lang="es-ES" dirty="0" smtClean="0"/>
              <a:t>Crisis de Berlín</a:t>
            </a:r>
          </a:p>
          <a:p>
            <a:pPr>
              <a:buFontTx/>
              <a:buChar char="-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GUERRA DE VIETNÁM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Entre 1960 y 1973 USA interviene directamente  y es “derrotado” finalmente en el tratado de París de 1975.</a:t>
            </a:r>
          </a:p>
          <a:p>
            <a:r>
              <a:rPr lang="es-ES" dirty="0" smtClean="0"/>
              <a:t>Vietnam del norte invade el sur y logra la unificación bajo un régimen comunista.</a:t>
            </a:r>
          </a:p>
          <a:p>
            <a:r>
              <a:rPr lang="es-ES" dirty="0" smtClean="0"/>
              <a:t>Laos y Camboya serán comunistas también.</a:t>
            </a: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CRISIS DE EGIPTO CANAL DE SUEZ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Nasser</a:t>
            </a:r>
            <a:r>
              <a:rPr lang="es-ES" dirty="0" smtClean="0"/>
              <a:t>, presidente de Egipto nacionaliza en canal de Suez en 1956. Francia y Gran Bretaña ayudadas por Israel, ocuparán militarmente  la zona, aunque finalmente se retirarán por consejo de EE. UU.</a:t>
            </a:r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 descr="La Crisis del Canal de Suez, 1956 – Podcast de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747464"/>
            <a:ext cx="9217024" cy="760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CRISIS DE LOS MISILES EN CUBA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En 1959 llegan los comunistas al poder en Cuba. Fidel Castro.</a:t>
            </a:r>
          </a:p>
          <a:p>
            <a:r>
              <a:rPr lang="es-ES" dirty="0" smtClean="0"/>
              <a:t>Castro establece acuerdos con la URSS  y acepta la instalación de misiles en las proximidades de Florida.</a:t>
            </a:r>
          </a:p>
          <a:p>
            <a:r>
              <a:rPr lang="es-ES" dirty="0" smtClean="0"/>
              <a:t>EE.UU. reacciona  y establece el bloqueo naval de Cuba y se crea una situación de máxima tensión nuclear que amenazaba al mundo.</a:t>
            </a:r>
          </a:p>
          <a:p>
            <a:r>
              <a:rPr lang="es-ES" dirty="0" smtClean="0"/>
              <a:t>Finalmente los presidentes de EE.UU. (Kennedy) y la URSS (</a:t>
            </a:r>
            <a:r>
              <a:rPr lang="es-ES" dirty="0" err="1" smtClean="0"/>
              <a:t>Jruchev</a:t>
            </a:r>
            <a:r>
              <a:rPr lang="es-ES" dirty="0" smtClean="0"/>
              <a:t>) llegan a un acuerdo y evitan la guerra directa.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7106" name="Picture 2" descr="Crisis de los misiles en Cuba: cómo fue el evento que casi lleva a una  guerra nuclear entre Estados Unidos y la Unión Soviética - BBC News M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9296400" cy="5229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6082" name="Picture 2" descr="387 fotos e imágenes de Crisis De Los Misiles De Cuba - Getty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60639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https://www.youtube.com/watch?v=BF0zfeFgRZ0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>
                <a:hlinkClick r:id="rId3"/>
              </a:rPr>
              <a:t>https://www.youtube.com/watch?v=kCO1ha2lRzQ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hlinkClick r:id="rId4"/>
              </a:rPr>
              <a:t>https://www.youtube.com/watch?v=Wg7K8iHC338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https://www.youtube.com/watch?v=_3aQ5DDAujA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COEXISTENCIA PACÍFICA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Tras la crisis de los misiles en Cuba se inaugura lo que conocemos cono coexistencia pacífica.  Kennedy y </a:t>
            </a:r>
            <a:r>
              <a:rPr lang="es-ES" dirty="0" err="1" smtClean="0"/>
              <a:t>Jruchev</a:t>
            </a:r>
            <a:r>
              <a:rPr lang="es-ES" dirty="0" smtClean="0"/>
              <a:t> relajan la tensión por unos años en la guerra fría. </a:t>
            </a:r>
          </a:p>
          <a:p>
            <a:r>
              <a:rPr lang="es-ES" dirty="0" smtClean="0"/>
              <a:t>Se desarrolla una mayor confianza y una nueva diplomacia internacional más efectiva. Acuerdos limitación armamento nuclear (SALT) </a:t>
            </a:r>
          </a:p>
          <a:p>
            <a:r>
              <a:rPr lang="es-ES" dirty="0" smtClean="0"/>
              <a:t>La rivalidad entre los bloques se traslada momentáneamente hacia la carrera espacial.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4" name="Picture 2" descr="Kappo Storias: LA GUERRA FRÍA (II) (1962-198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80920" cy="641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PLAN MARSHALL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1947</a:t>
            </a:r>
          </a:p>
          <a:p>
            <a:r>
              <a:rPr lang="es-ES" dirty="0" smtClean="0"/>
              <a:t>Concesión de créditos a Europa occidental para consumir productos americanos. </a:t>
            </a:r>
          </a:p>
          <a:p>
            <a:r>
              <a:rPr lang="es-ES" dirty="0" smtClean="0"/>
              <a:t>En respuesta la URSS creo el llamado KOMINFORM de 1947 que viene a ser más o menos lo mismo.</a:t>
            </a:r>
            <a:endParaRPr lang="es-ES" dirty="0"/>
          </a:p>
        </p:txBody>
      </p:sp>
      <p:sp>
        <p:nvSpPr>
          <p:cNvPr id="31746" name="AutoShape 2" descr="Qué fue el Plan Marshall? - El Orden Mundial - E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748" name="AutoShape 4" descr="Qué fue el Plan Marshall? - El Orden Mundial - E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750" name="AutoShape 6" descr="Qué fue el Plan Marshall? - El Orden Mundial - E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5298" name="Picture 2" descr="La distensión (1964-1979) y la segunda Guerra Fría (1979-199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04664"/>
            <a:ext cx="8633023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4274" name="Picture 2" descr="4 fases de la Guerra FRÍA - resumen + vídeos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692696"/>
            <a:ext cx="9808413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5.3. </a:t>
            </a:r>
            <a:r>
              <a:rPr lang="es-ES" smtClean="0"/>
              <a:t>EL RETORNO A LA GUERRA FRÍA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Finales de los 60 y década de los 70 distensión.</a:t>
            </a:r>
          </a:p>
          <a:p>
            <a:r>
              <a:rPr lang="es-ES" dirty="0" smtClean="0"/>
              <a:t>Fines de los 70 nuevos focos de tensión que reavivan la guerra fría.</a:t>
            </a:r>
          </a:p>
          <a:p>
            <a:r>
              <a:rPr lang="es-ES" dirty="0" smtClean="0"/>
              <a:t>Problemas en Nicaragua y en Irán, donde triunfan revoluciones contrarias a los intereses de EE. UU.</a:t>
            </a:r>
          </a:p>
          <a:p>
            <a:r>
              <a:rPr lang="es-ES" dirty="0" smtClean="0"/>
              <a:t>En 1979 la URSS invade Afganistán.</a:t>
            </a:r>
          </a:p>
          <a:p>
            <a:r>
              <a:rPr lang="es-ES" dirty="0" smtClean="0"/>
              <a:t>Con Ronald Reagan EE. UU. inicia una etapa de intervencionismo en todo el mundo, especialmente en América Latina.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5.3. </a:t>
            </a:r>
            <a:r>
              <a:rPr lang="es-ES" smtClean="0"/>
              <a:t>EL RETORNO A LA GUERRA FRÍA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Hacia 1983 Reagan desarrolla una estrategia de defensa tecnológica conocida como “guerra de las Galaxias” donde los satélites americanos controlarían la defensa del país. </a:t>
            </a:r>
          </a:p>
          <a:p>
            <a:r>
              <a:rPr lang="es-ES" dirty="0" smtClean="0"/>
              <a:t>La URSS no es capaz de contrarrestar esta tecnología y colapsa económicamente 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La Guerra de las Galaxias de Ronald Reagan - Jot Down Cultural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"/>
            <a:ext cx="5256584" cy="6921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3490" name="Picture 2" descr="Strategic Defense Initiative: La Guerra de las Galaxias – NeoT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2187624"/>
            <a:ext cx="11430000" cy="934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2466" name="Picture 2" descr="Infografía La Guerra De Las Galaxias | Infographics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315416"/>
            <a:ext cx="8763000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42" name="Picture 2" descr="Hiroshima y Nagasaki: cómo fue el “infierno” en el que murieron decenas de  miles por las bombas atómicas - BBC News M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3568"/>
            <a:ext cx="8572500" cy="864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0418" name="Picture 2" descr="Profesor de Historia, Geografía y Arte: Guerra Frí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28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9394" name="Picture 2" descr="El mundo de postguerra. La guerra Frí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88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upload.wikimedia.org/wikipedia/commons/thumb/2/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2432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8370" name="Picture 2" descr="La guerra fría y la coexistencia pacífica (1945-199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372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 descr="LA HISTORIA DE LA UNIÓN EUROPEA (1). Del Plan Marshall a la CED | GEOBIOM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8712968" cy="6576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La pequeña historia de un estudiante de Historia: El Plan Marshall  (1947-195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7175"/>
            <a:ext cx="8686800" cy="660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8674" name="AutoShape 2" descr="Plan Marsh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676" name="Picture 4" descr="http://apuntes.santanderlasalle.es/historia_1/xx/plan_marshall/marshall_carteles_antipropagand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 descr="http://apuntes.santanderlasalle.es/historia_1/xx/plan_marshall/marshall_carteles_antipropagand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96448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863</Words>
  <Application>Microsoft Office PowerPoint</Application>
  <PresentationFormat>Presentación en pantalla (4:3)</PresentationFormat>
  <Paragraphs>86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LA GUERRA FRÍA</vt:lpstr>
      <vt:lpstr>Diapositiva 2</vt:lpstr>
      <vt:lpstr>Diapositiva 3</vt:lpstr>
      <vt:lpstr>EL PLAN MARSHALL</vt:lpstr>
      <vt:lpstr>Diapositiva 5</vt:lpstr>
      <vt:lpstr>Diapositiva 6</vt:lpstr>
      <vt:lpstr>Diapositiva 7</vt:lpstr>
      <vt:lpstr>Diapositiva 8</vt:lpstr>
      <vt:lpstr>Diapositiva 9</vt:lpstr>
      <vt:lpstr>Diapositiva 10</vt:lpstr>
      <vt:lpstr>EL BLOQUEO DE BERLÍN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1.2. LA CREACIÓN DE ALIANZAS MILITARES</vt:lpstr>
      <vt:lpstr>Diapositiva 20</vt:lpstr>
      <vt:lpstr>Diapositiva 21</vt:lpstr>
      <vt:lpstr>3. CONFLICTOS ARMADOS DURANTE LA GUERRA FRÍA</vt:lpstr>
      <vt:lpstr>3.1. GUERRA FRÍA</vt:lpstr>
      <vt:lpstr>3.2. LOS CONFLICTOS ASIÁTICOS</vt:lpstr>
      <vt:lpstr>Diapositiva 25</vt:lpstr>
      <vt:lpstr>Diapositiva 26</vt:lpstr>
      <vt:lpstr>3.2. LOS CONFLICTOS ASIÁTICOS</vt:lpstr>
      <vt:lpstr>Diapositiva 28</vt:lpstr>
      <vt:lpstr>Diapositiva 29</vt:lpstr>
      <vt:lpstr>LA GUERRA DE VIETNÁM</vt:lpstr>
      <vt:lpstr>LAS CRISIS DE EGIPTO CANAL DE SUEZ </vt:lpstr>
      <vt:lpstr>Diapositiva 32</vt:lpstr>
      <vt:lpstr>LA CRISIS DE LOS MISILES EN CUBA</vt:lpstr>
      <vt:lpstr>Diapositiva 34</vt:lpstr>
      <vt:lpstr>Diapositiva 35</vt:lpstr>
      <vt:lpstr>Diapositiva 36</vt:lpstr>
      <vt:lpstr>Diapositiva 37</vt:lpstr>
      <vt:lpstr>LA COEXISTENCIA PACÍFICA</vt:lpstr>
      <vt:lpstr>Diapositiva 39</vt:lpstr>
      <vt:lpstr>Diapositiva 40</vt:lpstr>
      <vt:lpstr>Diapositiva 41</vt:lpstr>
      <vt:lpstr>5.3. EL RETORNO A LA GUERRA FRÍA</vt:lpstr>
      <vt:lpstr>5.3. EL RETORNO A LA GUERRA FRÍA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GUERRA FRÍA</dc:title>
  <dc:creator>Miguel A Richart B</dc:creator>
  <cp:lastModifiedBy>Miguel A Richart B</cp:lastModifiedBy>
  <cp:revision>8</cp:revision>
  <dcterms:created xsi:type="dcterms:W3CDTF">2023-05-15T19:04:40Z</dcterms:created>
  <dcterms:modified xsi:type="dcterms:W3CDTF">2023-05-21T19:50:34Z</dcterms:modified>
</cp:coreProperties>
</file>