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7" r:id="rId3"/>
    <p:sldId id="283" r:id="rId4"/>
    <p:sldId id="335" r:id="rId5"/>
    <p:sldId id="260" r:id="rId6"/>
    <p:sldId id="284" r:id="rId7"/>
    <p:sldId id="324" r:id="rId8"/>
    <p:sldId id="285" r:id="rId9"/>
    <p:sldId id="286" r:id="rId10"/>
    <p:sldId id="262" r:id="rId11"/>
    <p:sldId id="287" r:id="rId12"/>
    <p:sldId id="265" r:id="rId13"/>
    <p:sldId id="266" r:id="rId14"/>
    <p:sldId id="334" r:id="rId15"/>
    <p:sldId id="267" r:id="rId16"/>
    <p:sldId id="288" r:id="rId17"/>
    <p:sldId id="268" r:id="rId18"/>
    <p:sldId id="325" r:id="rId19"/>
    <p:sldId id="269" r:id="rId20"/>
    <p:sldId id="270" r:id="rId21"/>
    <p:sldId id="271" r:id="rId22"/>
    <p:sldId id="273" r:id="rId23"/>
    <p:sldId id="274" r:id="rId24"/>
    <p:sldId id="275" r:id="rId25"/>
    <p:sldId id="276" r:id="rId26"/>
    <p:sldId id="278" r:id="rId27"/>
    <p:sldId id="277" r:id="rId28"/>
    <p:sldId id="279" r:id="rId29"/>
    <p:sldId id="280" r:id="rId30"/>
    <p:sldId id="281" r:id="rId31"/>
    <p:sldId id="331" r:id="rId32"/>
    <p:sldId id="328" r:id="rId33"/>
    <p:sldId id="329" r:id="rId34"/>
    <p:sldId id="289" r:id="rId35"/>
    <p:sldId id="304" r:id="rId36"/>
    <p:sldId id="290" r:id="rId37"/>
    <p:sldId id="292" r:id="rId38"/>
    <p:sldId id="291" r:id="rId39"/>
    <p:sldId id="293" r:id="rId40"/>
    <p:sldId id="294" r:id="rId41"/>
    <p:sldId id="295" r:id="rId42"/>
    <p:sldId id="296" r:id="rId43"/>
    <p:sldId id="297" r:id="rId44"/>
    <p:sldId id="318" r:id="rId45"/>
    <p:sldId id="301" r:id="rId46"/>
    <p:sldId id="321" r:id="rId47"/>
    <p:sldId id="299" r:id="rId48"/>
    <p:sldId id="300" r:id="rId49"/>
    <p:sldId id="298" r:id="rId50"/>
    <p:sldId id="312" r:id="rId51"/>
    <p:sldId id="319" r:id="rId52"/>
    <p:sldId id="332" r:id="rId53"/>
    <p:sldId id="333" r:id="rId54"/>
    <p:sldId id="308" r:id="rId55"/>
    <p:sldId id="311" r:id="rId56"/>
    <p:sldId id="322" r:id="rId57"/>
    <p:sldId id="323" r:id="rId58"/>
    <p:sldId id="306" r:id="rId59"/>
    <p:sldId id="307" r:id="rId60"/>
    <p:sldId id="309" r:id="rId61"/>
    <p:sldId id="310" r:id="rId62"/>
    <p:sldId id="313" r:id="rId63"/>
    <p:sldId id="320" r:id="rId64"/>
    <p:sldId id="315" r:id="rId65"/>
    <p:sldId id="316" r:id="rId66"/>
    <p:sldId id="302" r:id="rId67"/>
    <p:sldId id="303" r:id="rId68"/>
    <p:sldId id="314" r:id="rId69"/>
    <p:sldId id="305" r:id="rId7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1892D0-1B2C-4BD4-AB3A-9F089D5D3BC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4D12785-196A-4AA2-8CE7-B13E5BAD975E}">
      <dgm:prSet phldrT="[Texto]"/>
      <dgm:spPr/>
      <dgm:t>
        <a:bodyPr/>
        <a:lstStyle/>
        <a:p>
          <a:r>
            <a:rPr lang="es-ES" dirty="0" smtClean="0"/>
            <a:t>IMPERIO ANTIGUO</a:t>
          </a:r>
          <a:endParaRPr lang="es-ES" dirty="0"/>
        </a:p>
      </dgm:t>
    </dgm:pt>
    <dgm:pt modelId="{3354E366-09AF-4AF6-946D-5EFBABE53E10}" type="parTrans" cxnId="{08B6AEFA-59B4-4D98-B312-6A2A07F0F3DE}">
      <dgm:prSet/>
      <dgm:spPr/>
      <dgm:t>
        <a:bodyPr/>
        <a:lstStyle/>
        <a:p>
          <a:endParaRPr lang="es-ES"/>
        </a:p>
      </dgm:t>
    </dgm:pt>
    <dgm:pt modelId="{283452D7-F436-4325-BE82-0311D9C0F33F}" type="sibTrans" cxnId="{08B6AEFA-59B4-4D98-B312-6A2A07F0F3DE}">
      <dgm:prSet/>
      <dgm:spPr/>
      <dgm:t>
        <a:bodyPr/>
        <a:lstStyle/>
        <a:p>
          <a:endParaRPr lang="es-ES"/>
        </a:p>
      </dgm:t>
    </dgm:pt>
    <dgm:pt modelId="{775402D6-FC90-4E65-AB1A-7349BEA776CA}">
      <dgm:prSet phldrT="[Texto]"/>
      <dgm:spPr/>
      <dgm:t>
        <a:bodyPr/>
        <a:lstStyle/>
        <a:p>
          <a:r>
            <a:rPr lang="es-ES" dirty="0" smtClean="0"/>
            <a:t>FECHA: c.2920-2060 a.C.</a:t>
          </a:r>
          <a:endParaRPr lang="es-ES" dirty="0"/>
        </a:p>
      </dgm:t>
    </dgm:pt>
    <dgm:pt modelId="{65E206A6-A064-46CB-9B3D-734174B3E1A0}" type="parTrans" cxnId="{02416AE0-53C8-49D7-A373-642115E82DCF}">
      <dgm:prSet/>
      <dgm:spPr/>
      <dgm:t>
        <a:bodyPr/>
        <a:lstStyle/>
        <a:p>
          <a:endParaRPr lang="es-ES"/>
        </a:p>
      </dgm:t>
    </dgm:pt>
    <dgm:pt modelId="{82D8A237-1906-4F4F-BA34-D7C883054A6B}" type="sibTrans" cxnId="{02416AE0-53C8-49D7-A373-642115E82DCF}">
      <dgm:prSet/>
      <dgm:spPr/>
      <dgm:t>
        <a:bodyPr/>
        <a:lstStyle/>
        <a:p>
          <a:endParaRPr lang="es-ES"/>
        </a:p>
      </dgm:t>
    </dgm:pt>
    <dgm:pt modelId="{4A95F311-E94C-45F2-B5D9-6BE11EDF12E0}">
      <dgm:prSet phldrT="[Texto]"/>
      <dgm:spPr/>
      <dgm:t>
        <a:bodyPr/>
        <a:lstStyle/>
        <a:p>
          <a:r>
            <a:rPr lang="es-ES" dirty="0" smtClean="0"/>
            <a:t>DINASTIAS: I-VI. </a:t>
          </a:r>
          <a:endParaRPr lang="es-ES" dirty="0"/>
        </a:p>
      </dgm:t>
    </dgm:pt>
    <dgm:pt modelId="{D81F6B42-7896-4E94-A8F8-29E3160F28E8}" type="parTrans" cxnId="{7ABE8D3D-A616-4D2E-A427-FDFB511CD1C7}">
      <dgm:prSet/>
      <dgm:spPr/>
      <dgm:t>
        <a:bodyPr/>
        <a:lstStyle/>
        <a:p>
          <a:endParaRPr lang="es-ES"/>
        </a:p>
      </dgm:t>
    </dgm:pt>
    <dgm:pt modelId="{A5CD5F2F-7D81-434A-A6F3-D18907404B4B}" type="sibTrans" cxnId="{7ABE8D3D-A616-4D2E-A427-FDFB511CD1C7}">
      <dgm:prSet/>
      <dgm:spPr/>
      <dgm:t>
        <a:bodyPr/>
        <a:lstStyle/>
        <a:p>
          <a:endParaRPr lang="es-ES"/>
        </a:p>
      </dgm:t>
    </dgm:pt>
    <dgm:pt modelId="{38F6788A-9101-4849-8950-892BC4CE3EF5}">
      <dgm:prSet phldrT="[Texto]"/>
      <dgm:spPr/>
      <dgm:t>
        <a:bodyPr/>
        <a:lstStyle/>
        <a:p>
          <a:r>
            <a:rPr lang="es-ES" dirty="0" smtClean="0"/>
            <a:t>IMPERIO MEDIO</a:t>
          </a:r>
          <a:endParaRPr lang="es-ES" dirty="0"/>
        </a:p>
      </dgm:t>
    </dgm:pt>
    <dgm:pt modelId="{3ABF269C-85BA-402D-9A1C-4A89FCDDE371}" type="parTrans" cxnId="{46F9E584-EE23-4E10-88A1-38B10C64F5C2}">
      <dgm:prSet/>
      <dgm:spPr/>
      <dgm:t>
        <a:bodyPr/>
        <a:lstStyle/>
        <a:p>
          <a:endParaRPr lang="es-ES"/>
        </a:p>
      </dgm:t>
    </dgm:pt>
    <dgm:pt modelId="{688F6778-CE86-4F27-9BCC-59BA128E448C}" type="sibTrans" cxnId="{46F9E584-EE23-4E10-88A1-38B10C64F5C2}">
      <dgm:prSet/>
      <dgm:spPr/>
      <dgm:t>
        <a:bodyPr/>
        <a:lstStyle/>
        <a:p>
          <a:endParaRPr lang="es-ES"/>
        </a:p>
      </dgm:t>
    </dgm:pt>
    <dgm:pt modelId="{6EDB1978-2498-4980-9223-49DB95D5164C}">
      <dgm:prSet phldrT="[Texto]"/>
      <dgm:spPr/>
      <dgm:t>
        <a:bodyPr/>
        <a:lstStyle/>
        <a:p>
          <a:r>
            <a:rPr lang="es-ES" dirty="0" smtClean="0"/>
            <a:t>FECHA: c.2016-1670 a.C. </a:t>
          </a:r>
          <a:endParaRPr lang="es-ES" dirty="0"/>
        </a:p>
      </dgm:t>
    </dgm:pt>
    <dgm:pt modelId="{9D9B3B65-8B41-4109-899A-BC31DD37ECF5}" type="parTrans" cxnId="{9DAAA288-1701-4AEA-A1FD-090B8C716BF1}">
      <dgm:prSet/>
      <dgm:spPr/>
      <dgm:t>
        <a:bodyPr/>
        <a:lstStyle/>
        <a:p>
          <a:endParaRPr lang="es-ES"/>
        </a:p>
      </dgm:t>
    </dgm:pt>
    <dgm:pt modelId="{95CC3F37-DF8A-4E9B-80CD-AAEFD749728F}" type="sibTrans" cxnId="{9DAAA288-1701-4AEA-A1FD-090B8C716BF1}">
      <dgm:prSet/>
      <dgm:spPr/>
      <dgm:t>
        <a:bodyPr/>
        <a:lstStyle/>
        <a:p>
          <a:endParaRPr lang="es-ES"/>
        </a:p>
      </dgm:t>
    </dgm:pt>
    <dgm:pt modelId="{D28BFC3A-8856-4A08-B4BD-E297824DA866}">
      <dgm:prSet phldrT="[Texto]"/>
      <dgm:spPr/>
      <dgm:t>
        <a:bodyPr/>
        <a:lstStyle/>
        <a:p>
          <a:r>
            <a:rPr lang="es-ES" dirty="0" smtClean="0"/>
            <a:t>DINASTIAS: XI-XIV</a:t>
          </a:r>
          <a:endParaRPr lang="es-ES" dirty="0"/>
        </a:p>
      </dgm:t>
    </dgm:pt>
    <dgm:pt modelId="{68D9AF81-A914-49CF-90F1-153560C7D012}" type="parTrans" cxnId="{7AE9134C-72C4-4C50-9D53-67E60E9BB4C7}">
      <dgm:prSet/>
      <dgm:spPr/>
      <dgm:t>
        <a:bodyPr/>
        <a:lstStyle/>
        <a:p>
          <a:endParaRPr lang="es-ES"/>
        </a:p>
      </dgm:t>
    </dgm:pt>
    <dgm:pt modelId="{7DA3FC09-46CD-4B5A-B4C8-04287ED4B957}" type="sibTrans" cxnId="{7AE9134C-72C4-4C50-9D53-67E60E9BB4C7}">
      <dgm:prSet/>
      <dgm:spPr/>
      <dgm:t>
        <a:bodyPr/>
        <a:lstStyle/>
        <a:p>
          <a:endParaRPr lang="es-ES"/>
        </a:p>
      </dgm:t>
    </dgm:pt>
    <dgm:pt modelId="{3825DC19-EB11-4731-AE03-CE923DE69B25}">
      <dgm:prSet phldrT="[Texto]"/>
      <dgm:spPr/>
      <dgm:t>
        <a:bodyPr/>
        <a:lstStyle/>
        <a:p>
          <a:r>
            <a:rPr lang="es-ES" dirty="0" smtClean="0"/>
            <a:t>IMPERIO NUEVO</a:t>
          </a:r>
          <a:endParaRPr lang="es-ES" dirty="0"/>
        </a:p>
      </dgm:t>
    </dgm:pt>
    <dgm:pt modelId="{1F1A5E72-6084-4181-99B1-FAC2985B5CD4}" type="parTrans" cxnId="{DB9C6F20-F970-451F-98E9-C9E504962AC4}">
      <dgm:prSet/>
      <dgm:spPr/>
      <dgm:t>
        <a:bodyPr/>
        <a:lstStyle/>
        <a:p>
          <a:endParaRPr lang="es-ES"/>
        </a:p>
      </dgm:t>
    </dgm:pt>
    <dgm:pt modelId="{20B2BD4D-22F8-40D7-AE1B-9AF2135A48CB}" type="sibTrans" cxnId="{DB9C6F20-F970-451F-98E9-C9E504962AC4}">
      <dgm:prSet/>
      <dgm:spPr/>
      <dgm:t>
        <a:bodyPr/>
        <a:lstStyle/>
        <a:p>
          <a:endParaRPr lang="es-ES"/>
        </a:p>
      </dgm:t>
    </dgm:pt>
    <dgm:pt modelId="{EFA8E38D-7FE8-4FF6-9D8A-A1E2B5A4DCA6}">
      <dgm:prSet phldrT="[Texto]"/>
      <dgm:spPr/>
      <dgm:t>
        <a:bodyPr/>
        <a:lstStyle/>
        <a:p>
          <a:r>
            <a:rPr lang="es-ES" dirty="0" smtClean="0"/>
            <a:t>FECHA: c. 1580-651 a.C.</a:t>
          </a:r>
          <a:endParaRPr lang="es-ES" dirty="0"/>
        </a:p>
      </dgm:t>
    </dgm:pt>
    <dgm:pt modelId="{97F6AE9B-E394-4BA8-BBAD-A1689D2A49A5}" type="parTrans" cxnId="{FA00AC87-7927-428A-B2C4-C51B54557DC3}">
      <dgm:prSet/>
      <dgm:spPr/>
      <dgm:t>
        <a:bodyPr/>
        <a:lstStyle/>
        <a:p>
          <a:endParaRPr lang="es-ES"/>
        </a:p>
      </dgm:t>
    </dgm:pt>
    <dgm:pt modelId="{5CCFE8AF-DB1B-48FA-AFD8-8870C8FD420E}" type="sibTrans" cxnId="{FA00AC87-7927-428A-B2C4-C51B54557DC3}">
      <dgm:prSet/>
      <dgm:spPr/>
      <dgm:t>
        <a:bodyPr/>
        <a:lstStyle/>
        <a:p>
          <a:endParaRPr lang="es-ES"/>
        </a:p>
      </dgm:t>
    </dgm:pt>
    <dgm:pt modelId="{41869CAC-C5A4-4A2E-943A-278FEAE7E13D}">
      <dgm:prSet phldrT="[Texto]"/>
      <dgm:spPr/>
      <dgm:t>
        <a:bodyPr/>
        <a:lstStyle/>
        <a:p>
          <a:r>
            <a:rPr lang="es-ES" dirty="0" smtClean="0"/>
            <a:t>DINASTIAS: XVIII-XXV</a:t>
          </a:r>
          <a:endParaRPr lang="es-ES" dirty="0"/>
        </a:p>
      </dgm:t>
    </dgm:pt>
    <dgm:pt modelId="{323B09A4-C1F7-4685-8178-BE8F72645DFD}" type="parTrans" cxnId="{9B73D5E8-7891-4F4F-AF41-26F862612F71}">
      <dgm:prSet/>
      <dgm:spPr/>
      <dgm:t>
        <a:bodyPr/>
        <a:lstStyle/>
        <a:p>
          <a:endParaRPr lang="es-ES"/>
        </a:p>
      </dgm:t>
    </dgm:pt>
    <dgm:pt modelId="{D99B1007-09C7-4350-ABFF-4F4C831633F6}" type="sibTrans" cxnId="{9B73D5E8-7891-4F4F-AF41-26F862612F71}">
      <dgm:prSet/>
      <dgm:spPr/>
      <dgm:t>
        <a:bodyPr/>
        <a:lstStyle/>
        <a:p>
          <a:endParaRPr lang="es-ES"/>
        </a:p>
      </dgm:t>
    </dgm:pt>
    <dgm:pt modelId="{4AE85BED-2BD8-4FBB-93E7-AEB26BADF684}">
      <dgm:prSet phldrT="[Texto]"/>
      <dgm:spPr/>
      <dgm:t>
        <a:bodyPr/>
        <a:lstStyle/>
        <a:p>
          <a:r>
            <a:rPr lang="es-ES" dirty="0" smtClean="0"/>
            <a:t>Capital Menfis</a:t>
          </a:r>
          <a:endParaRPr lang="es-ES" dirty="0"/>
        </a:p>
      </dgm:t>
    </dgm:pt>
    <dgm:pt modelId="{2EE4E0B5-34D2-44F3-AE14-5071B1275E14}" type="parTrans" cxnId="{CFF2B211-CFB3-4550-9264-3B9231570011}">
      <dgm:prSet/>
      <dgm:spPr/>
    </dgm:pt>
    <dgm:pt modelId="{D46D4C5B-7D02-468E-B9BD-7485E3D05327}" type="sibTrans" cxnId="{CFF2B211-CFB3-4550-9264-3B9231570011}">
      <dgm:prSet/>
      <dgm:spPr/>
    </dgm:pt>
    <dgm:pt modelId="{7AB55C15-E92A-47BE-952B-89DCAAE5644E}">
      <dgm:prSet phldrT="[Texto]"/>
      <dgm:spPr/>
      <dgm:t>
        <a:bodyPr/>
        <a:lstStyle/>
        <a:p>
          <a:r>
            <a:rPr lang="es-ES" dirty="0" smtClean="0"/>
            <a:t>Capital Tebas</a:t>
          </a:r>
          <a:endParaRPr lang="es-ES" dirty="0"/>
        </a:p>
      </dgm:t>
    </dgm:pt>
    <dgm:pt modelId="{9F5A9E5D-84D3-4CC1-B7A4-45CAC1B2D221}" type="parTrans" cxnId="{42AEAC2C-9D88-4614-B543-F71858AC98D7}">
      <dgm:prSet/>
      <dgm:spPr/>
    </dgm:pt>
    <dgm:pt modelId="{9A2705DF-E685-4A60-B9ED-F5CAC177AFF6}" type="sibTrans" cxnId="{42AEAC2C-9D88-4614-B543-F71858AC98D7}">
      <dgm:prSet/>
      <dgm:spPr/>
    </dgm:pt>
    <dgm:pt modelId="{1B5470A0-D5BD-4684-9CFE-FBDA75BF5EB2}">
      <dgm:prSet phldrT="[Texto]"/>
      <dgm:spPr/>
      <dgm:t>
        <a:bodyPr/>
        <a:lstStyle/>
        <a:p>
          <a:r>
            <a:rPr lang="es-ES" dirty="0" smtClean="0"/>
            <a:t>Capital Tebas</a:t>
          </a:r>
          <a:endParaRPr lang="es-ES" dirty="0"/>
        </a:p>
      </dgm:t>
    </dgm:pt>
    <dgm:pt modelId="{D5C033EE-A72A-4340-B02F-7237E375BB77}" type="parTrans" cxnId="{8060641A-5F14-4C0B-B5D8-56549FBAEEAD}">
      <dgm:prSet/>
      <dgm:spPr/>
    </dgm:pt>
    <dgm:pt modelId="{B277E8A7-4EE9-4676-8948-0CA914FC97E5}" type="sibTrans" cxnId="{8060641A-5F14-4C0B-B5D8-56549FBAEEAD}">
      <dgm:prSet/>
      <dgm:spPr/>
    </dgm:pt>
    <dgm:pt modelId="{4B9BD16E-D930-4B90-A75E-C5EC7433A9DE}">
      <dgm:prSet phldrT="[Texto]"/>
      <dgm:spPr/>
      <dgm:t>
        <a:bodyPr/>
        <a:lstStyle/>
        <a:p>
          <a:r>
            <a:rPr lang="es-ES" dirty="0" smtClean="0"/>
            <a:t>Periodo de </a:t>
          </a:r>
          <a:r>
            <a:rPr lang="es-ES" dirty="0" err="1" smtClean="0"/>
            <a:t>Tell</a:t>
          </a:r>
          <a:r>
            <a:rPr lang="es-ES" dirty="0" smtClean="0"/>
            <a:t>-el-</a:t>
          </a:r>
          <a:r>
            <a:rPr lang="es-ES" dirty="0" err="1" smtClean="0"/>
            <a:t>Amarna</a:t>
          </a:r>
          <a:r>
            <a:rPr lang="es-ES" dirty="0" smtClean="0"/>
            <a:t>: reinado de </a:t>
          </a:r>
          <a:r>
            <a:rPr lang="es-ES" dirty="0" err="1" smtClean="0"/>
            <a:t>Akhenatón</a:t>
          </a:r>
          <a:endParaRPr lang="es-ES" dirty="0"/>
        </a:p>
      </dgm:t>
    </dgm:pt>
    <dgm:pt modelId="{DE80D7EE-44B5-453E-A943-A314380A35A6}" type="parTrans" cxnId="{6572E667-1F32-42DC-A77F-E3991256EA5E}">
      <dgm:prSet/>
      <dgm:spPr/>
    </dgm:pt>
    <dgm:pt modelId="{17F38541-5721-415E-A014-C9DF56C4A3CB}" type="sibTrans" cxnId="{6572E667-1F32-42DC-A77F-E3991256EA5E}">
      <dgm:prSet/>
      <dgm:spPr/>
    </dgm:pt>
    <dgm:pt modelId="{62E07CA9-0463-49B1-91CB-768F3ED33B3D}" type="pres">
      <dgm:prSet presAssocID="{561892D0-1B2C-4BD4-AB3A-9F089D5D3B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1C244A-B0F6-4CC7-AADA-084FDEE6F39C}" type="pres">
      <dgm:prSet presAssocID="{84D12785-196A-4AA2-8CE7-B13E5BAD975E}" presName="linNode" presStyleCnt="0"/>
      <dgm:spPr/>
    </dgm:pt>
    <dgm:pt modelId="{0662D206-F108-4E5A-8424-A067183F1972}" type="pres">
      <dgm:prSet presAssocID="{84D12785-196A-4AA2-8CE7-B13E5BAD975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8F1253-4BA3-49D2-9009-3F7ADB120B3D}" type="pres">
      <dgm:prSet presAssocID="{84D12785-196A-4AA2-8CE7-B13E5BAD975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ABB2B4-E1BB-4721-BF64-D11B281719CE}" type="pres">
      <dgm:prSet presAssocID="{283452D7-F436-4325-BE82-0311D9C0F33F}" presName="sp" presStyleCnt="0"/>
      <dgm:spPr/>
    </dgm:pt>
    <dgm:pt modelId="{46D9FDC8-C686-4F42-BB08-46522145ACC5}" type="pres">
      <dgm:prSet presAssocID="{38F6788A-9101-4849-8950-892BC4CE3EF5}" presName="linNode" presStyleCnt="0"/>
      <dgm:spPr/>
    </dgm:pt>
    <dgm:pt modelId="{58446705-EB8E-46C3-B314-E2517968C068}" type="pres">
      <dgm:prSet presAssocID="{38F6788A-9101-4849-8950-892BC4CE3EF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B4F22D-6EC1-4839-B97C-2D71173A3B61}" type="pres">
      <dgm:prSet presAssocID="{38F6788A-9101-4849-8950-892BC4CE3EF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A5C142-8B6F-45A2-802D-BC141246B60C}" type="pres">
      <dgm:prSet presAssocID="{688F6778-CE86-4F27-9BCC-59BA128E448C}" presName="sp" presStyleCnt="0"/>
      <dgm:spPr/>
    </dgm:pt>
    <dgm:pt modelId="{662A9862-7717-4D70-BCE7-B335C8505829}" type="pres">
      <dgm:prSet presAssocID="{3825DC19-EB11-4731-AE03-CE923DE69B25}" presName="linNode" presStyleCnt="0"/>
      <dgm:spPr/>
    </dgm:pt>
    <dgm:pt modelId="{BC210D07-89EC-42ED-98C5-E2BB66106B28}" type="pres">
      <dgm:prSet presAssocID="{3825DC19-EB11-4731-AE03-CE923DE69B2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A4F1-DDDE-4D6C-A2B5-D6697537F722}" type="pres">
      <dgm:prSet presAssocID="{3825DC19-EB11-4731-AE03-CE923DE69B2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DE11E83-38CD-4BE6-8E40-1A098A967619}" type="presOf" srcId="{EFA8E38D-7FE8-4FF6-9D8A-A1E2B5A4DCA6}" destId="{63D0A4F1-DDDE-4D6C-A2B5-D6697537F722}" srcOrd="0" destOrd="0" presId="urn:microsoft.com/office/officeart/2005/8/layout/vList5"/>
    <dgm:cxn modelId="{AFFDC0F1-BD16-4F45-AB52-50C165B79E14}" type="presOf" srcId="{D28BFC3A-8856-4A08-B4BD-E297824DA866}" destId="{C0B4F22D-6EC1-4839-B97C-2D71173A3B61}" srcOrd="0" destOrd="1" presId="urn:microsoft.com/office/officeart/2005/8/layout/vList5"/>
    <dgm:cxn modelId="{6572E667-1F32-42DC-A77F-E3991256EA5E}" srcId="{3825DC19-EB11-4731-AE03-CE923DE69B25}" destId="{4B9BD16E-D930-4B90-A75E-C5EC7433A9DE}" srcOrd="3" destOrd="0" parTransId="{DE80D7EE-44B5-453E-A943-A314380A35A6}" sibTransId="{17F38541-5721-415E-A014-C9DF56C4A3CB}"/>
    <dgm:cxn modelId="{B77389ED-A1E2-474B-AFA9-6E455F9BBD6A}" type="presOf" srcId="{561892D0-1B2C-4BD4-AB3A-9F089D5D3BC3}" destId="{62E07CA9-0463-49B1-91CB-768F3ED33B3D}" srcOrd="0" destOrd="0" presId="urn:microsoft.com/office/officeart/2005/8/layout/vList5"/>
    <dgm:cxn modelId="{8060641A-5F14-4C0B-B5D8-56549FBAEEAD}" srcId="{3825DC19-EB11-4731-AE03-CE923DE69B25}" destId="{1B5470A0-D5BD-4684-9CFE-FBDA75BF5EB2}" srcOrd="2" destOrd="0" parTransId="{D5C033EE-A72A-4340-B02F-7237E375BB77}" sibTransId="{B277E8A7-4EE9-4676-8948-0CA914FC97E5}"/>
    <dgm:cxn modelId="{DD3F2130-E86F-4442-A0DA-B219417A4BC2}" type="presOf" srcId="{4AE85BED-2BD8-4FBB-93E7-AEB26BADF684}" destId="{0A8F1253-4BA3-49D2-9009-3F7ADB120B3D}" srcOrd="0" destOrd="2" presId="urn:microsoft.com/office/officeart/2005/8/layout/vList5"/>
    <dgm:cxn modelId="{42AEAC2C-9D88-4614-B543-F71858AC98D7}" srcId="{38F6788A-9101-4849-8950-892BC4CE3EF5}" destId="{7AB55C15-E92A-47BE-952B-89DCAAE5644E}" srcOrd="2" destOrd="0" parTransId="{9F5A9E5D-84D3-4CC1-B7A4-45CAC1B2D221}" sibTransId="{9A2705DF-E685-4A60-B9ED-F5CAC177AFF6}"/>
    <dgm:cxn modelId="{418B83F1-CD54-4D2B-9640-79E7FF66364D}" type="presOf" srcId="{3825DC19-EB11-4731-AE03-CE923DE69B25}" destId="{BC210D07-89EC-42ED-98C5-E2BB66106B28}" srcOrd="0" destOrd="0" presId="urn:microsoft.com/office/officeart/2005/8/layout/vList5"/>
    <dgm:cxn modelId="{C57C3767-7DC7-40E3-9B7C-8D5B34695588}" type="presOf" srcId="{41869CAC-C5A4-4A2E-943A-278FEAE7E13D}" destId="{63D0A4F1-DDDE-4D6C-A2B5-D6697537F722}" srcOrd="0" destOrd="1" presId="urn:microsoft.com/office/officeart/2005/8/layout/vList5"/>
    <dgm:cxn modelId="{20E10BB3-1C1F-4382-A099-82854E324735}" type="presOf" srcId="{1B5470A0-D5BD-4684-9CFE-FBDA75BF5EB2}" destId="{63D0A4F1-DDDE-4D6C-A2B5-D6697537F722}" srcOrd="0" destOrd="2" presId="urn:microsoft.com/office/officeart/2005/8/layout/vList5"/>
    <dgm:cxn modelId="{A7824A2C-2960-442A-B88B-FC24372140CA}" type="presOf" srcId="{6EDB1978-2498-4980-9223-49DB95D5164C}" destId="{C0B4F22D-6EC1-4839-B97C-2D71173A3B61}" srcOrd="0" destOrd="0" presId="urn:microsoft.com/office/officeart/2005/8/layout/vList5"/>
    <dgm:cxn modelId="{7AE9134C-72C4-4C50-9D53-67E60E9BB4C7}" srcId="{38F6788A-9101-4849-8950-892BC4CE3EF5}" destId="{D28BFC3A-8856-4A08-B4BD-E297824DA866}" srcOrd="1" destOrd="0" parTransId="{68D9AF81-A914-49CF-90F1-153560C7D012}" sibTransId="{7DA3FC09-46CD-4B5A-B4C8-04287ED4B957}"/>
    <dgm:cxn modelId="{BFF8CB92-86D1-4F64-92F8-507E87608BBF}" type="presOf" srcId="{775402D6-FC90-4E65-AB1A-7349BEA776CA}" destId="{0A8F1253-4BA3-49D2-9009-3F7ADB120B3D}" srcOrd="0" destOrd="0" presId="urn:microsoft.com/office/officeart/2005/8/layout/vList5"/>
    <dgm:cxn modelId="{2D5752EB-3F74-4F4A-A2BC-8CE66BB398EF}" type="presOf" srcId="{84D12785-196A-4AA2-8CE7-B13E5BAD975E}" destId="{0662D206-F108-4E5A-8424-A067183F1972}" srcOrd="0" destOrd="0" presId="urn:microsoft.com/office/officeart/2005/8/layout/vList5"/>
    <dgm:cxn modelId="{08B6AEFA-59B4-4D98-B312-6A2A07F0F3DE}" srcId="{561892D0-1B2C-4BD4-AB3A-9F089D5D3BC3}" destId="{84D12785-196A-4AA2-8CE7-B13E5BAD975E}" srcOrd="0" destOrd="0" parTransId="{3354E366-09AF-4AF6-946D-5EFBABE53E10}" sibTransId="{283452D7-F436-4325-BE82-0311D9C0F33F}"/>
    <dgm:cxn modelId="{DEE41E3E-6F9B-4134-936F-B55C458C6143}" type="presOf" srcId="{7AB55C15-E92A-47BE-952B-89DCAAE5644E}" destId="{C0B4F22D-6EC1-4839-B97C-2D71173A3B61}" srcOrd="0" destOrd="2" presId="urn:microsoft.com/office/officeart/2005/8/layout/vList5"/>
    <dgm:cxn modelId="{9B73D5E8-7891-4F4F-AF41-26F862612F71}" srcId="{3825DC19-EB11-4731-AE03-CE923DE69B25}" destId="{41869CAC-C5A4-4A2E-943A-278FEAE7E13D}" srcOrd="1" destOrd="0" parTransId="{323B09A4-C1F7-4685-8178-BE8F72645DFD}" sibTransId="{D99B1007-09C7-4350-ABFF-4F4C831633F6}"/>
    <dgm:cxn modelId="{CE4F666D-A156-488F-93FD-D7FC32011D04}" type="presOf" srcId="{38F6788A-9101-4849-8950-892BC4CE3EF5}" destId="{58446705-EB8E-46C3-B314-E2517968C068}" srcOrd="0" destOrd="0" presId="urn:microsoft.com/office/officeart/2005/8/layout/vList5"/>
    <dgm:cxn modelId="{02416AE0-53C8-49D7-A373-642115E82DCF}" srcId="{84D12785-196A-4AA2-8CE7-B13E5BAD975E}" destId="{775402D6-FC90-4E65-AB1A-7349BEA776CA}" srcOrd="0" destOrd="0" parTransId="{65E206A6-A064-46CB-9B3D-734174B3E1A0}" sibTransId="{82D8A237-1906-4F4F-BA34-D7C883054A6B}"/>
    <dgm:cxn modelId="{46F9E584-EE23-4E10-88A1-38B10C64F5C2}" srcId="{561892D0-1B2C-4BD4-AB3A-9F089D5D3BC3}" destId="{38F6788A-9101-4849-8950-892BC4CE3EF5}" srcOrd="1" destOrd="0" parTransId="{3ABF269C-85BA-402D-9A1C-4A89FCDDE371}" sibTransId="{688F6778-CE86-4F27-9BCC-59BA128E448C}"/>
    <dgm:cxn modelId="{9DAAA288-1701-4AEA-A1FD-090B8C716BF1}" srcId="{38F6788A-9101-4849-8950-892BC4CE3EF5}" destId="{6EDB1978-2498-4980-9223-49DB95D5164C}" srcOrd="0" destOrd="0" parTransId="{9D9B3B65-8B41-4109-899A-BC31DD37ECF5}" sibTransId="{95CC3F37-DF8A-4E9B-80CD-AAEFD749728F}"/>
    <dgm:cxn modelId="{45C9C992-6B1F-47CC-AA8A-0FA8B0B7F7E6}" type="presOf" srcId="{4A95F311-E94C-45F2-B5D9-6BE11EDF12E0}" destId="{0A8F1253-4BA3-49D2-9009-3F7ADB120B3D}" srcOrd="0" destOrd="1" presId="urn:microsoft.com/office/officeart/2005/8/layout/vList5"/>
    <dgm:cxn modelId="{DB9C6F20-F970-451F-98E9-C9E504962AC4}" srcId="{561892D0-1B2C-4BD4-AB3A-9F089D5D3BC3}" destId="{3825DC19-EB11-4731-AE03-CE923DE69B25}" srcOrd="2" destOrd="0" parTransId="{1F1A5E72-6084-4181-99B1-FAC2985B5CD4}" sibTransId="{20B2BD4D-22F8-40D7-AE1B-9AF2135A48CB}"/>
    <dgm:cxn modelId="{FA00AC87-7927-428A-B2C4-C51B54557DC3}" srcId="{3825DC19-EB11-4731-AE03-CE923DE69B25}" destId="{EFA8E38D-7FE8-4FF6-9D8A-A1E2B5A4DCA6}" srcOrd="0" destOrd="0" parTransId="{97F6AE9B-E394-4BA8-BBAD-A1689D2A49A5}" sibTransId="{5CCFE8AF-DB1B-48FA-AFD8-8870C8FD420E}"/>
    <dgm:cxn modelId="{CFF2B211-CFB3-4550-9264-3B9231570011}" srcId="{84D12785-196A-4AA2-8CE7-B13E5BAD975E}" destId="{4AE85BED-2BD8-4FBB-93E7-AEB26BADF684}" srcOrd="2" destOrd="0" parTransId="{2EE4E0B5-34D2-44F3-AE14-5071B1275E14}" sibTransId="{D46D4C5B-7D02-468E-B9BD-7485E3D05327}"/>
    <dgm:cxn modelId="{7ABE8D3D-A616-4D2E-A427-FDFB511CD1C7}" srcId="{84D12785-196A-4AA2-8CE7-B13E5BAD975E}" destId="{4A95F311-E94C-45F2-B5D9-6BE11EDF12E0}" srcOrd="1" destOrd="0" parTransId="{D81F6B42-7896-4E94-A8F8-29E3160F28E8}" sibTransId="{A5CD5F2F-7D81-434A-A6F3-D18907404B4B}"/>
    <dgm:cxn modelId="{E28AD4B7-CFA7-480F-8950-5284B62B6FE7}" type="presOf" srcId="{4B9BD16E-D930-4B90-A75E-C5EC7433A9DE}" destId="{63D0A4F1-DDDE-4D6C-A2B5-D6697537F722}" srcOrd="0" destOrd="3" presId="urn:microsoft.com/office/officeart/2005/8/layout/vList5"/>
    <dgm:cxn modelId="{78944318-8427-4758-9CE0-A31E9BBE2B8E}" type="presParOf" srcId="{62E07CA9-0463-49B1-91CB-768F3ED33B3D}" destId="{F51C244A-B0F6-4CC7-AADA-084FDEE6F39C}" srcOrd="0" destOrd="0" presId="urn:microsoft.com/office/officeart/2005/8/layout/vList5"/>
    <dgm:cxn modelId="{81E99CDB-A037-4FBB-8F45-C57065719913}" type="presParOf" srcId="{F51C244A-B0F6-4CC7-AADA-084FDEE6F39C}" destId="{0662D206-F108-4E5A-8424-A067183F1972}" srcOrd="0" destOrd="0" presId="urn:microsoft.com/office/officeart/2005/8/layout/vList5"/>
    <dgm:cxn modelId="{113A4224-F68D-4FDB-B7B9-FE325894BB45}" type="presParOf" srcId="{F51C244A-B0F6-4CC7-AADA-084FDEE6F39C}" destId="{0A8F1253-4BA3-49D2-9009-3F7ADB120B3D}" srcOrd="1" destOrd="0" presId="urn:microsoft.com/office/officeart/2005/8/layout/vList5"/>
    <dgm:cxn modelId="{0FA8B86F-BCB3-4B89-9B3B-EBD66B5A42FE}" type="presParOf" srcId="{62E07CA9-0463-49B1-91CB-768F3ED33B3D}" destId="{E1ABB2B4-E1BB-4721-BF64-D11B281719CE}" srcOrd="1" destOrd="0" presId="urn:microsoft.com/office/officeart/2005/8/layout/vList5"/>
    <dgm:cxn modelId="{5594A0BB-201F-43FA-A36E-BD726996106E}" type="presParOf" srcId="{62E07CA9-0463-49B1-91CB-768F3ED33B3D}" destId="{46D9FDC8-C686-4F42-BB08-46522145ACC5}" srcOrd="2" destOrd="0" presId="urn:microsoft.com/office/officeart/2005/8/layout/vList5"/>
    <dgm:cxn modelId="{24AB1E54-8C81-490E-9B69-5BBD8B911552}" type="presParOf" srcId="{46D9FDC8-C686-4F42-BB08-46522145ACC5}" destId="{58446705-EB8E-46C3-B314-E2517968C068}" srcOrd="0" destOrd="0" presId="urn:microsoft.com/office/officeart/2005/8/layout/vList5"/>
    <dgm:cxn modelId="{C21BB243-BBDA-41BC-8D44-D671A3250ABE}" type="presParOf" srcId="{46D9FDC8-C686-4F42-BB08-46522145ACC5}" destId="{C0B4F22D-6EC1-4839-B97C-2D71173A3B61}" srcOrd="1" destOrd="0" presId="urn:microsoft.com/office/officeart/2005/8/layout/vList5"/>
    <dgm:cxn modelId="{8912B0B0-9578-4CBA-92CE-FB1AC73A10E3}" type="presParOf" srcId="{62E07CA9-0463-49B1-91CB-768F3ED33B3D}" destId="{12A5C142-8B6F-45A2-802D-BC141246B60C}" srcOrd="3" destOrd="0" presId="urn:microsoft.com/office/officeart/2005/8/layout/vList5"/>
    <dgm:cxn modelId="{CCEF5397-F9C0-46AD-837B-3CF4D3421835}" type="presParOf" srcId="{62E07CA9-0463-49B1-91CB-768F3ED33B3D}" destId="{662A9862-7717-4D70-BCE7-B335C8505829}" srcOrd="4" destOrd="0" presId="urn:microsoft.com/office/officeart/2005/8/layout/vList5"/>
    <dgm:cxn modelId="{B599A18C-29A0-4E47-8332-9F16BCB9F018}" type="presParOf" srcId="{662A9862-7717-4D70-BCE7-B335C8505829}" destId="{BC210D07-89EC-42ED-98C5-E2BB66106B28}" srcOrd="0" destOrd="0" presId="urn:microsoft.com/office/officeart/2005/8/layout/vList5"/>
    <dgm:cxn modelId="{2F04AF3A-90ED-434A-9A64-7E90E8803B8B}" type="presParOf" srcId="{662A9862-7717-4D70-BCE7-B335C8505829}" destId="{63D0A4F1-DDDE-4D6C-A2B5-D6697537F7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D0C962-F04D-4550-96E1-3660231FD8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834F55E-03F8-4BA4-AC4F-8207410F188B}">
      <dgm:prSet phldrT="[Texto]"/>
      <dgm:spPr/>
      <dgm:t>
        <a:bodyPr/>
        <a:lstStyle/>
        <a:p>
          <a:r>
            <a:rPr lang="es-ES" dirty="0" smtClean="0"/>
            <a:t>LA VIDA DESPUÉS DE LA MUERTE</a:t>
          </a:r>
          <a:endParaRPr lang="es-ES" dirty="0"/>
        </a:p>
      </dgm:t>
    </dgm:pt>
    <dgm:pt modelId="{D70DAE38-EEEF-4929-97B3-1B2FA597913B}" type="parTrans" cxnId="{10E015D5-7EA3-4172-B31B-C514A1D15251}">
      <dgm:prSet/>
      <dgm:spPr/>
      <dgm:t>
        <a:bodyPr/>
        <a:lstStyle/>
        <a:p>
          <a:endParaRPr lang="es-ES"/>
        </a:p>
      </dgm:t>
    </dgm:pt>
    <dgm:pt modelId="{20B09B27-9F6B-4600-B5FF-7F313DE3503D}" type="sibTrans" cxnId="{10E015D5-7EA3-4172-B31B-C514A1D15251}">
      <dgm:prSet/>
      <dgm:spPr/>
      <dgm:t>
        <a:bodyPr/>
        <a:lstStyle/>
        <a:p>
          <a:endParaRPr lang="es-ES"/>
        </a:p>
      </dgm:t>
    </dgm:pt>
    <dgm:pt modelId="{97AA790C-7DC0-466B-A834-065FF3B818E4}">
      <dgm:prSet phldrT="[Texto]"/>
      <dgm:spPr/>
      <dgm:t>
        <a:bodyPr/>
        <a:lstStyle/>
        <a:p>
          <a:r>
            <a:rPr lang="es-ES" dirty="0" smtClean="0"/>
            <a:t>RELIGIÓN POLITEISTA</a:t>
          </a:r>
          <a:endParaRPr lang="es-ES" dirty="0"/>
        </a:p>
      </dgm:t>
    </dgm:pt>
    <dgm:pt modelId="{2684BAB2-7784-4340-A852-BFAAD627DB45}" type="parTrans" cxnId="{8CC74734-6149-4307-99C7-9E76F475C62B}">
      <dgm:prSet/>
      <dgm:spPr/>
      <dgm:t>
        <a:bodyPr/>
        <a:lstStyle/>
        <a:p>
          <a:endParaRPr lang="es-ES"/>
        </a:p>
      </dgm:t>
    </dgm:pt>
    <dgm:pt modelId="{1CA98EFF-23C4-400D-99A1-28743886E2DC}" type="sibTrans" cxnId="{8CC74734-6149-4307-99C7-9E76F475C62B}">
      <dgm:prSet/>
      <dgm:spPr/>
      <dgm:t>
        <a:bodyPr/>
        <a:lstStyle/>
        <a:p>
          <a:endParaRPr lang="es-ES"/>
        </a:p>
      </dgm:t>
    </dgm:pt>
    <dgm:pt modelId="{AD65DA08-0248-4C81-BC6E-1F721EBCA162}">
      <dgm:prSet phldrT="[Texto]"/>
      <dgm:spPr/>
      <dgm:t>
        <a:bodyPr/>
        <a:lstStyle/>
        <a:p>
          <a:r>
            <a:rPr lang="es-ES" dirty="0" smtClean="0"/>
            <a:t>CARÁCTER DIVINO DEL FARAÓN</a:t>
          </a:r>
          <a:endParaRPr lang="es-ES" dirty="0"/>
        </a:p>
      </dgm:t>
    </dgm:pt>
    <dgm:pt modelId="{2F98BAB7-2D85-42C7-891C-FD46F0408860}" type="parTrans" cxnId="{A5FA363B-3FDA-474F-9DEB-553CBD39E0F7}">
      <dgm:prSet/>
      <dgm:spPr/>
      <dgm:t>
        <a:bodyPr/>
        <a:lstStyle/>
        <a:p>
          <a:endParaRPr lang="es-ES"/>
        </a:p>
      </dgm:t>
    </dgm:pt>
    <dgm:pt modelId="{50A8D6B7-A809-4285-A7E3-6AB74FAC9E85}" type="sibTrans" cxnId="{A5FA363B-3FDA-474F-9DEB-553CBD39E0F7}">
      <dgm:prSet/>
      <dgm:spPr/>
      <dgm:t>
        <a:bodyPr/>
        <a:lstStyle/>
        <a:p>
          <a:endParaRPr lang="es-ES"/>
        </a:p>
      </dgm:t>
    </dgm:pt>
    <dgm:pt modelId="{DC1ACCBD-1E77-4A27-89A4-88E9A11539AB}" type="pres">
      <dgm:prSet presAssocID="{52D0C962-F04D-4550-96E1-3660231FD8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D94C93-9021-483C-AD92-D65BCE023C61}" type="pres">
      <dgm:prSet presAssocID="{E834F55E-03F8-4BA4-AC4F-8207410F188B}" presName="parentLin" presStyleCnt="0"/>
      <dgm:spPr/>
    </dgm:pt>
    <dgm:pt modelId="{75C17D03-A476-42D5-8A62-FE21BBB2DB58}" type="pres">
      <dgm:prSet presAssocID="{E834F55E-03F8-4BA4-AC4F-8207410F188B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00754DC9-7C5E-44AF-9682-FD7A746CCE89}" type="pres">
      <dgm:prSet presAssocID="{E834F55E-03F8-4BA4-AC4F-8207410F188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134A70-A107-40C2-9127-D087EABDD393}" type="pres">
      <dgm:prSet presAssocID="{E834F55E-03F8-4BA4-AC4F-8207410F188B}" presName="negativeSpace" presStyleCnt="0"/>
      <dgm:spPr/>
    </dgm:pt>
    <dgm:pt modelId="{8628CE5E-38AB-4889-A511-A7F57BEF0A83}" type="pres">
      <dgm:prSet presAssocID="{E834F55E-03F8-4BA4-AC4F-8207410F188B}" presName="childText" presStyleLbl="conFgAcc1" presStyleIdx="0" presStyleCnt="3">
        <dgm:presLayoutVars>
          <dgm:bulletEnabled val="1"/>
        </dgm:presLayoutVars>
      </dgm:prSet>
      <dgm:spPr/>
    </dgm:pt>
    <dgm:pt modelId="{C1F92C4B-3BE5-4208-A7A2-1FCD58C5EC20}" type="pres">
      <dgm:prSet presAssocID="{20B09B27-9F6B-4600-B5FF-7F313DE3503D}" presName="spaceBetweenRectangles" presStyleCnt="0"/>
      <dgm:spPr/>
    </dgm:pt>
    <dgm:pt modelId="{86F91144-B5ED-4180-B50A-40E514813DF9}" type="pres">
      <dgm:prSet presAssocID="{97AA790C-7DC0-466B-A834-065FF3B818E4}" presName="parentLin" presStyleCnt="0"/>
      <dgm:spPr/>
    </dgm:pt>
    <dgm:pt modelId="{82A01A8D-91F1-4525-A2A4-433B8F815B7F}" type="pres">
      <dgm:prSet presAssocID="{97AA790C-7DC0-466B-A834-065FF3B818E4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EF7A1E07-D5FA-4529-93F7-2AD31AFCACB3}" type="pres">
      <dgm:prSet presAssocID="{97AA790C-7DC0-466B-A834-065FF3B818E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4FE11-D9D7-4F19-AA89-7F74FF1F45F3}" type="pres">
      <dgm:prSet presAssocID="{97AA790C-7DC0-466B-A834-065FF3B818E4}" presName="negativeSpace" presStyleCnt="0"/>
      <dgm:spPr/>
    </dgm:pt>
    <dgm:pt modelId="{30654339-9327-4BA9-AFD4-7FA087970A14}" type="pres">
      <dgm:prSet presAssocID="{97AA790C-7DC0-466B-A834-065FF3B818E4}" presName="childText" presStyleLbl="conFgAcc1" presStyleIdx="1" presStyleCnt="3">
        <dgm:presLayoutVars>
          <dgm:bulletEnabled val="1"/>
        </dgm:presLayoutVars>
      </dgm:prSet>
      <dgm:spPr/>
    </dgm:pt>
    <dgm:pt modelId="{C168C0D3-9591-4316-B195-7FEDEBECB5F4}" type="pres">
      <dgm:prSet presAssocID="{1CA98EFF-23C4-400D-99A1-28743886E2DC}" presName="spaceBetweenRectangles" presStyleCnt="0"/>
      <dgm:spPr/>
    </dgm:pt>
    <dgm:pt modelId="{314BD639-6862-47DA-890D-ED454709750D}" type="pres">
      <dgm:prSet presAssocID="{AD65DA08-0248-4C81-BC6E-1F721EBCA162}" presName="parentLin" presStyleCnt="0"/>
      <dgm:spPr/>
    </dgm:pt>
    <dgm:pt modelId="{29B3706A-C332-4EDD-A090-7F5BA7370505}" type="pres">
      <dgm:prSet presAssocID="{AD65DA08-0248-4C81-BC6E-1F721EBCA162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BF6B1FA7-5E8F-481C-B803-2BCCF66815DB}" type="pres">
      <dgm:prSet presAssocID="{AD65DA08-0248-4C81-BC6E-1F721EBCA16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B21769-1E03-4581-BB19-729762495443}" type="pres">
      <dgm:prSet presAssocID="{AD65DA08-0248-4C81-BC6E-1F721EBCA162}" presName="negativeSpace" presStyleCnt="0"/>
      <dgm:spPr/>
    </dgm:pt>
    <dgm:pt modelId="{66CE0E1D-0F8A-4E85-8E86-8112D5B693A7}" type="pres">
      <dgm:prSet presAssocID="{AD65DA08-0248-4C81-BC6E-1F721EBCA16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AF246CA-0EB6-47C8-8612-53DEA73028A9}" type="presOf" srcId="{AD65DA08-0248-4C81-BC6E-1F721EBCA162}" destId="{BF6B1FA7-5E8F-481C-B803-2BCCF66815DB}" srcOrd="1" destOrd="0" presId="urn:microsoft.com/office/officeart/2005/8/layout/list1"/>
    <dgm:cxn modelId="{DD6ED51D-1DDD-4277-981B-4CCF1A80412D}" type="presOf" srcId="{E834F55E-03F8-4BA4-AC4F-8207410F188B}" destId="{00754DC9-7C5E-44AF-9682-FD7A746CCE89}" srcOrd="1" destOrd="0" presId="urn:microsoft.com/office/officeart/2005/8/layout/list1"/>
    <dgm:cxn modelId="{0E995EE9-DDF3-4A74-8AAC-1D4FE40A0B37}" type="presOf" srcId="{AD65DA08-0248-4C81-BC6E-1F721EBCA162}" destId="{29B3706A-C332-4EDD-A090-7F5BA7370505}" srcOrd="0" destOrd="0" presId="urn:microsoft.com/office/officeart/2005/8/layout/list1"/>
    <dgm:cxn modelId="{8CC74734-6149-4307-99C7-9E76F475C62B}" srcId="{52D0C962-F04D-4550-96E1-3660231FD81F}" destId="{97AA790C-7DC0-466B-A834-065FF3B818E4}" srcOrd="1" destOrd="0" parTransId="{2684BAB2-7784-4340-A852-BFAAD627DB45}" sibTransId="{1CA98EFF-23C4-400D-99A1-28743886E2DC}"/>
    <dgm:cxn modelId="{7A234859-C763-4911-835C-F5ADA68E46C7}" type="presOf" srcId="{97AA790C-7DC0-466B-A834-065FF3B818E4}" destId="{EF7A1E07-D5FA-4529-93F7-2AD31AFCACB3}" srcOrd="1" destOrd="0" presId="urn:microsoft.com/office/officeart/2005/8/layout/list1"/>
    <dgm:cxn modelId="{5A8F7D60-98EE-49AB-932F-739346C4A1DC}" type="presOf" srcId="{52D0C962-F04D-4550-96E1-3660231FD81F}" destId="{DC1ACCBD-1E77-4A27-89A4-88E9A11539AB}" srcOrd="0" destOrd="0" presId="urn:microsoft.com/office/officeart/2005/8/layout/list1"/>
    <dgm:cxn modelId="{A5FA363B-3FDA-474F-9DEB-553CBD39E0F7}" srcId="{52D0C962-F04D-4550-96E1-3660231FD81F}" destId="{AD65DA08-0248-4C81-BC6E-1F721EBCA162}" srcOrd="2" destOrd="0" parTransId="{2F98BAB7-2D85-42C7-891C-FD46F0408860}" sibTransId="{50A8D6B7-A809-4285-A7E3-6AB74FAC9E85}"/>
    <dgm:cxn modelId="{10E015D5-7EA3-4172-B31B-C514A1D15251}" srcId="{52D0C962-F04D-4550-96E1-3660231FD81F}" destId="{E834F55E-03F8-4BA4-AC4F-8207410F188B}" srcOrd="0" destOrd="0" parTransId="{D70DAE38-EEEF-4929-97B3-1B2FA597913B}" sibTransId="{20B09B27-9F6B-4600-B5FF-7F313DE3503D}"/>
    <dgm:cxn modelId="{9BF409D1-D12A-4A2A-9974-F874F6906552}" type="presOf" srcId="{E834F55E-03F8-4BA4-AC4F-8207410F188B}" destId="{75C17D03-A476-42D5-8A62-FE21BBB2DB58}" srcOrd="0" destOrd="0" presId="urn:microsoft.com/office/officeart/2005/8/layout/list1"/>
    <dgm:cxn modelId="{3E882F92-B411-4A7A-A727-94FE23D5D01A}" type="presOf" srcId="{97AA790C-7DC0-466B-A834-065FF3B818E4}" destId="{82A01A8D-91F1-4525-A2A4-433B8F815B7F}" srcOrd="0" destOrd="0" presId="urn:microsoft.com/office/officeart/2005/8/layout/list1"/>
    <dgm:cxn modelId="{D0812086-CB32-4048-8589-5F89C01AC114}" type="presParOf" srcId="{DC1ACCBD-1E77-4A27-89A4-88E9A11539AB}" destId="{35D94C93-9021-483C-AD92-D65BCE023C61}" srcOrd="0" destOrd="0" presId="urn:microsoft.com/office/officeart/2005/8/layout/list1"/>
    <dgm:cxn modelId="{014DFB0E-000D-4589-999A-60A60CC38D14}" type="presParOf" srcId="{35D94C93-9021-483C-AD92-D65BCE023C61}" destId="{75C17D03-A476-42D5-8A62-FE21BBB2DB58}" srcOrd="0" destOrd="0" presId="urn:microsoft.com/office/officeart/2005/8/layout/list1"/>
    <dgm:cxn modelId="{77E350DB-2DB5-4303-AFB3-E9C983AA58E9}" type="presParOf" srcId="{35D94C93-9021-483C-AD92-D65BCE023C61}" destId="{00754DC9-7C5E-44AF-9682-FD7A746CCE89}" srcOrd="1" destOrd="0" presId="urn:microsoft.com/office/officeart/2005/8/layout/list1"/>
    <dgm:cxn modelId="{D0478784-08F8-4C8A-B56B-0C27BDD41C4C}" type="presParOf" srcId="{DC1ACCBD-1E77-4A27-89A4-88E9A11539AB}" destId="{26134A70-A107-40C2-9127-D087EABDD393}" srcOrd="1" destOrd="0" presId="urn:microsoft.com/office/officeart/2005/8/layout/list1"/>
    <dgm:cxn modelId="{5F7E880C-04A1-4DC5-B418-A198B2DFC3D0}" type="presParOf" srcId="{DC1ACCBD-1E77-4A27-89A4-88E9A11539AB}" destId="{8628CE5E-38AB-4889-A511-A7F57BEF0A83}" srcOrd="2" destOrd="0" presId="urn:microsoft.com/office/officeart/2005/8/layout/list1"/>
    <dgm:cxn modelId="{655F525B-B8D2-41E1-AA1D-41947D7E108A}" type="presParOf" srcId="{DC1ACCBD-1E77-4A27-89A4-88E9A11539AB}" destId="{C1F92C4B-3BE5-4208-A7A2-1FCD58C5EC20}" srcOrd="3" destOrd="0" presId="urn:microsoft.com/office/officeart/2005/8/layout/list1"/>
    <dgm:cxn modelId="{97BFA746-A946-4FC7-BB17-E8518F230511}" type="presParOf" srcId="{DC1ACCBD-1E77-4A27-89A4-88E9A11539AB}" destId="{86F91144-B5ED-4180-B50A-40E514813DF9}" srcOrd="4" destOrd="0" presId="urn:microsoft.com/office/officeart/2005/8/layout/list1"/>
    <dgm:cxn modelId="{06AA2757-98E9-443D-BE67-97B5A81E370B}" type="presParOf" srcId="{86F91144-B5ED-4180-B50A-40E514813DF9}" destId="{82A01A8D-91F1-4525-A2A4-433B8F815B7F}" srcOrd="0" destOrd="0" presId="urn:microsoft.com/office/officeart/2005/8/layout/list1"/>
    <dgm:cxn modelId="{8AD7C24A-3C0C-48CC-A5B8-1FDF8A331E48}" type="presParOf" srcId="{86F91144-B5ED-4180-B50A-40E514813DF9}" destId="{EF7A1E07-D5FA-4529-93F7-2AD31AFCACB3}" srcOrd="1" destOrd="0" presId="urn:microsoft.com/office/officeart/2005/8/layout/list1"/>
    <dgm:cxn modelId="{E7CE6E2C-4FCE-4D65-B3CE-FCDCFA8C9DB5}" type="presParOf" srcId="{DC1ACCBD-1E77-4A27-89A4-88E9A11539AB}" destId="{5AA4FE11-D9D7-4F19-AA89-7F74FF1F45F3}" srcOrd="5" destOrd="0" presId="urn:microsoft.com/office/officeart/2005/8/layout/list1"/>
    <dgm:cxn modelId="{0EE61341-B1DE-4DEC-B3E0-A0F30DE0EC3A}" type="presParOf" srcId="{DC1ACCBD-1E77-4A27-89A4-88E9A11539AB}" destId="{30654339-9327-4BA9-AFD4-7FA087970A14}" srcOrd="6" destOrd="0" presId="urn:microsoft.com/office/officeart/2005/8/layout/list1"/>
    <dgm:cxn modelId="{7F99AD3B-B6C9-482C-B67B-69EC5DBEFE50}" type="presParOf" srcId="{DC1ACCBD-1E77-4A27-89A4-88E9A11539AB}" destId="{C168C0D3-9591-4316-B195-7FEDEBECB5F4}" srcOrd="7" destOrd="0" presId="urn:microsoft.com/office/officeart/2005/8/layout/list1"/>
    <dgm:cxn modelId="{94CE81B7-A8CD-4F7C-B8D0-E6B9269B6EBD}" type="presParOf" srcId="{DC1ACCBD-1E77-4A27-89A4-88E9A11539AB}" destId="{314BD639-6862-47DA-890D-ED454709750D}" srcOrd="8" destOrd="0" presId="urn:microsoft.com/office/officeart/2005/8/layout/list1"/>
    <dgm:cxn modelId="{16DA5024-86B9-4857-8266-661AA305EE14}" type="presParOf" srcId="{314BD639-6862-47DA-890D-ED454709750D}" destId="{29B3706A-C332-4EDD-A090-7F5BA7370505}" srcOrd="0" destOrd="0" presId="urn:microsoft.com/office/officeart/2005/8/layout/list1"/>
    <dgm:cxn modelId="{A083260F-A775-431C-9003-0D2A4869E90F}" type="presParOf" srcId="{314BD639-6862-47DA-890D-ED454709750D}" destId="{BF6B1FA7-5E8F-481C-B803-2BCCF66815DB}" srcOrd="1" destOrd="0" presId="urn:microsoft.com/office/officeart/2005/8/layout/list1"/>
    <dgm:cxn modelId="{325ED7B6-5CDB-430F-9DB0-F1517FAC3761}" type="presParOf" srcId="{DC1ACCBD-1E77-4A27-89A4-88E9A11539AB}" destId="{D4B21769-1E03-4581-BB19-729762495443}" srcOrd="9" destOrd="0" presId="urn:microsoft.com/office/officeart/2005/8/layout/list1"/>
    <dgm:cxn modelId="{6EFE70D4-F51D-4D39-A2EE-EEB024CE7245}" type="presParOf" srcId="{DC1ACCBD-1E77-4A27-89A4-88E9A11539AB}" destId="{66CE0E1D-0F8A-4E85-8E86-8112D5B693A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6EA8D9-0648-47EF-B8E1-2C1236A40C9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CA41B9A-ABF7-4FFA-8380-64CF7915A857}">
      <dgm:prSet phldrT="[Texto]"/>
      <dgm:spPr/>
      <dgm:t>
        <a:bodyPr/>
        <a:lstStyle/>
        <a:p>
          <a:r>
            <a:rPr lang="es-ES" dirty="0" smtClean="0"/>
            <a:t>CARACTERÍSTICAS  ARQUITECTURA</a:t>
          </a:r>
          <a:endParaRPr lang="es-ES" dirty="0"/>
        </a:p>
      </dgm:t>
    </dgm:pt>
    <dgm:pt modelId="{3D2AE599-5FEC-4A67-A199-FB15A2197B13}" type="parTrans" cxnId="{98D276D3-8956-4996-A3C0-07F347CBBC60}">
      <dgm:prSet/>
      <dgm:spPr/>
      <dgm:t>
        <a:bodyPr/>
        <a:lstStyle/>
        <a:p>
          <a:endParaRPr lang="es-ES"/>
        </a:p>
      </dgm:t>
    </dgm:pt>
    <dgm:pt modelId="{2DB38D0C-3F2C-41CD-BBD7-00122B042EE7}" type="sibTrans" cxnId="{98D276D3-8956-4996-A3C0-07F347CBBC60}">
      <dgm:prSet/>
      <dgm:spPr/>
      <dgm:t>
        <a:bodyPr/>
        <a:lstStyle/>
        <a:p>
          <a:endParaRPr lang="es-ES"/>
        </a:p>
      </dgm:t>
    </dgm:pt>
    <dgm:pt modelId="{38AAFB3F-268C-49C6-8FDC-C6AC22B039AC}">
      <dgm:prSet phldrT="[Texto]"/>
      <dgm:spPr/>
      <dgm:t>
        <a:bodyPr/>
        <a:lstStyle/>
        <a:p>
          <a:r>
            <a:rPr lang="es-ES" dirty="0" err="1" smtClean="0"/>
            <a:t>Colosalismo</a:t>
          </a:r>
          <a:endParaRPr lang="es-ES" dirty="0"/>
        </a:p>
      </dgm:t>
    </dgm:pt>
    <dgm:pt modelId="{20A8D265-13C9-464B-B1E4-905FACDE1778}" type="parTrans" cxnId="{8A70BBCC-F264-4A34-9185-DE26109A4ED9}">
      <dgm:prSet/>
      <dgm:spPr/>
      <dgm:t>
        <a:bodyPr/>
        <a:lstStyle/>
        <a:p>
          <a:endParaRPr lang="es-ES"/>
        </a:p>
      </dgm:t>
    </dgm:pt>
    <dgm:pt modelId="{B7BE9166-1962-423D-9148-AE0111263571}" type="sibTrans" cxnId="{8A70BBCC-F264-4A34-9185-DE26109A4ED9}">
      <dgm:prSet/>
      <dgm:spPr/>
      <dgm:t>
        <a:bodyPr/>
        <a:lstStyle/>
        <a:p>
          <a:endParaRPr lang="es-ES"/>
        </a:p>
      </dgm:t>
    </dgm:pt>
    <dgm:pt modelId="{2A79BC2C-6800-4115-A2F6-7F68B9110C93}">
      <dgm:prSet phldrT="[Texto]"/>
      <dgm:spPr/>
      <dgm:t>
        <a:bodyPr/>
        <a:lstStyle/>
        <a:p>
          <a:r>
            <a:rPr lang="es-ES" dirty="0" smtClean="0"/>
            <a:t>Material: grandes sillares de piedra</a:t>
          </a:r>
          <a:endParaRPr lang="es-ES" dirty="0"/>
        </a:p>
      </dgm:t>
    </dgm:pt>
    <dgm:pt modelId="{34A57ECC-C038-499F-AE75-E7AEF0527A9E}" type="parTrans" cxnId="{97605EB8-7F0E-4DE2-9781-E292F0317387}">
      <dgm:prSet/>
      <dgm:spPr/>
      <dgm:t>
        <a:bodyPr/>
        <a:lstStyle/>
        <a:p>
          <a:endParaRPr lang="es-ES"/>
        </a:p>
      </dgm:t>
    </dgm:pt>
    <dgm:pt modelId="{31124C8A-3F2F-4C6E-9D9E-842FD0DDAE33}" type="sibTrans" cxnId="{97605EB8-7F0E-4DE2-9781-E292F0317387}">
      <dgm:prSet/>
      <dgm:spPr/>
      <dgm:t>
        <a:bodyPr/>
        <a:lstStyle/>
        <a:p>
          <a:endParaRPr lang="es-ES"/>
        </a:p>
      </dgm:t>
    </dgm:pt>
    <dgm:pt modelId="{38F01F30-491C-45DF-8FDA-485FC8B00A4B}">
      <dgm:prSet phldrT="[Texto]"/>
      <dgm:spPr/>
      <dgm:t>
        <a:bodyPr/>
        <a:lstStyle/>
        <a:p>
          <a:r>
            <a:rPr lang="es-ES" dirty="0" smtClean="0"/>
            <a:t>TIPOS</a:t>
          </a:r>
          <a:endParaRPr lang="es-ES" dirty="0"/>
        </a:p>
      </dgm:t>
    </dgm:pt>
    <dgm:pt modelId="{9642F733-70A4-40C1-B408-AD27C790210F}" type="parTrans" cxnId="{56726443-BC70-44C1-A471-345A2C96A85C}">
      <dgm:prSet/>
      <dgm:spPr/>
      <dgm:t>
        <a:bodyPr/>
        <a:lstStyle/>
        <a:p>
          <a:endParaRPr lang="es-ES"/>
        </a:p>
      </dgm:t>
    </dgm:pt>
    <dgm:pt modelId="{65A58AE8-87BC-4070-A7AD-11D4DBB42805}" type="sibTrans" cxnId="{56726443-BC70-44C1-A471-345A2C96A85C}">
      <dgm:prSet/>
      <dgm:spPr/>
      <dgm:t>
        <a:bodyPr/>
        <a:lstStyle/>
        <a:p>
          <a:endParaRPr lang="es-ES"/>
        </a:p>
      </dgm:t>
    </dgm:pt>
    <dgm:pt modelId="{F79128CC-8DF9-4814-B1B0-F7FB977139AB}">
      <dgm:prSet phldrT="[Texto]"/>
      <dgm:spPr/>
      <dgm:t>
        <a:bodyPr/>
        <a:lstStyle/>
        <a:p>
          <a:r>
            <a:rPr lang="es-ES" dirty="0" smtClean="0"/>
            <a:t>Tumbas</a:t>
          </a:r>
          <a:endParaRPr lang="es-ES" dirty="0"/>
        </a:p>
      </dgm:t>
    </dgm:pt>
    <dgm:pt modelId="{BC5A8A21-3965-4BA0-9ED4-003DA69A262D}" type="parTrans" cxnId="{15FE1C04-2AB5-4338-B9EA-B718B0FA63D2}">
      <dgm:prSet/>
      <dgm:spPr/>
      <dgm:t>
        <a:bodyPr/>
        <a:lstStyle/>
        <a:p>
          <a:endParaRPr lang="es-ES"/>
        </a:p>
      </dgm:t>
    </dgm:pt>
    <dgm:pt modelId="{9802348A-28E0-4AB7-9BCB-C4E446F6466C}" type="sibTrans" cxnId="{15FE1C04-2AB5-4338-B9EA-B718B0FA63D2}">
      <dgm:prSet/>
      <dgm:spPr/>
      <dgm:t>
        <a:bodyPr/>
        <a:lstStyle/>
        <a:p>
          <a:endParaRPr lang="es-ES"/>
        </a:p>
      </dgm:t>
    </dgm:pt>
    <dgm:pt modelId="{5D0A01D2-AD04-470B-9BB6-56F0E864B71B}">
      <dgm:prSet phldrT="[Texto]"/>
      <dgm:spPr/>
      <dgm:t>
        <a:bodyPr/>
        <a:lstStyle/>
        <a:p>
          <a:r>
            <a:rPr lang="es-ES" dirty="0" smtClean="0"/>
            <a:t>Templos</a:t>
          </a:r>
          <a:endParaRPr lang="es-ES" dirty="0"/>
        </a:p>
      </dgm:t>
    </dgm:pt>
    <dgm:pt modelId="{74BD20B1-40B3-4FA8-BD52-8D0069A0D765}" type="parTrans" cxnId="{CE21180C-E419-4E95-AFB1-ABDED6748497}">
      <dgm:prSet/>
      <dgm:spPr/>
      <dgm:t>
        <a:bodyPr/>
        <a:lstStyle/>
        <a:p>
          <a:endParaRPr lang="es-ES"/>
        </a:p>
      </dgm:t>
    </dgm:pt>
    <dgm:pt modelId="{C88AD465-FBBB-4160-B3DD-CEAA55438DC9}" type="sibTrans" cxnId="{CE21180C-E419-4E95-AFB1-ABDED6748497}">
      <dgm:prSet/>
      <dgm:spPr/>
      <dgm:t>
        <a:bodyPr/>
        <a:lstStyle/>
        <a:p>
          <a:endParaRPr lang="es-ES"/>
        </a:p>
      </dgm:t>
    </dgm:pt>
    <dgm:pt modelId="{5A6ECAC0-73C6-409E-9384-1420790E98B6}">
      <dgm:prSet phldrT="[Texto]"/>
      <dgm:spPr/>
      <dgm:t>
        <a:bodyPr/>
        <a:lstStyle/>
        <a:p>
          <a:r>
            <a:rPr lang="es-ES" dirty="0" smtClean="0"/>
            <a:t>Estructura </a:t>
          </a:r>
          <a:r>
            <a:rPr lang="es-ES" dirty="0" err="1" smtClean="0"/>
            <a:t>arquitrabada</a:t>
          </a:r>
          <a:endParaRPr lang="es-ES" dirty="0"/>
        </a:p>
      </dgm:t>
    </dgm:pt>
    <dgm:pt modelId="{D23ADB33-81F7-4F74-856C-1E56E2D6ED79}" type="parTrans" cxnId="{7A333A5C-9F27-41A8-81D3-A5CF9A91045F}">
      <dgm:prSet/>
      <dgm:spPr/>
    </dgm:pt>
    <dgm:pt modelId="{79F13F32-6E3A-48EC-9556-EE309C3180BB}" type="sibTrans" cxnId="{7A333A5C-9F27-41A8-81D3-A5CF9A91045F}">
      <dgm:prSet/>
      <dgm:spPr/>
    </dgm:pt>
    <dgm:pt modelId="{41536A64-FF6D-4F2D-9C29-B5099BA4F129}" type="pres">
      <dgm:prSet presAssocID="{596EA8D9-0648-47EF-B8E1-2C1236A40C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9288FE-46E5-40BE-8AA0-D548665A1DD1}" type="pres">
      <dgm:prSet presAssocID="{FCA41B9A-ABF7-4FFA-8380-64CF7915A857}" presName="linNode" presStyleCnt="0"/>
      <dgm:spPr/>
    </dgm:pt>
    <dgm:pt modelId="{5B579665-B59B-4411-87FA-2DD437CF63DB}" type="pres">
      <dgm:prSet presAssocID="{FCA41B9A-ABF7-4FFA-8380-64CF7915A85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2893F9-9C34-4C24-BEE7-FE8D6BCF4762}" type="pres">
      <dgm:prSet presAssocID="{FCA41B9A-ABF7-4FFA-8380-64CF7915A857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DC7207-48D8-47A4-9AD3-A0CFCD3CAEDA}" type="pres">
      <dgm:prSet presAssocID="{2DB38D0C-3F2C-41CD-BBD7-00122B042EE7}" presName="sp" presStyleCnt="0"/>
      <dgm:spPr/>
    </dgm:pt>
    <dgm:pt modelId="{9121EF5C-94EB-4034-B8B7-C97140383680}" type="pres">
      <dgm:prSet presAssocID="{38F01F30-491C-45DF-8FDA-485FC8B00A4B}" presName="linNode" presStyleCnt="0"/>
      <dgm:spPr/>
    </dgm:pt>
    <dgm:pt modelId="{189D9E08-66BB-4D66-A249-6C09C9ADBE7C}" type="pres">
      <dgm:prSet presAssocID="{38F01F30-491C-45DF-8FDA-485FC8B00A4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E442A3-4FD5-4425-BB01-6ACF6EDB8E13}" type="pres">
      <dgm:prSet presAssocID="{38F01F30-491C-45DF-8FDA-485FC8B00A4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605EB8-7F0E-4DE2-9781-E292F0317387}" srcId="{FCA41B9A-ABF7-4FFA-8380-64CF7915A857}" destId="{2A79BC2C-6800-4115-A2F6-7F68B9110C93}" srcOrd="2" destOrd="0" parTransId="{34A57ECC-C038-499F-AE75-E7AEF0527A9E}" sibTransId="{31124C8A-3F2F-4C6E-9D9E-842FD0DDAE33}"/>
    <dgm:cxn modelId="{EFBDEB88-1C10-473B-8DF6-1A88EA38F2E1}" type="presOf" srcId="{38AAFB3F-268C-49C6-8FDC-C6AC22B039AC}" destId="{FF2893F9-9C34-4C24-BEE7-FE8D6BCF4762}" srcOrd="0" destOrd="0" presId="urn:microsoft.com/office/officeart/2005/8/layout/vList5"/>
    <dgm:cxn modelId="{8A70BBCC-F264-4A34-9185-DE26109A4ED9}" srcId="{FCA41B9A-ABF7-4FFA-8380-64CF7915A857}" destId="{38AAFB3F-268C-49C6-8FDC-C6AC22B039AC}" srcOrd="0" destOrd="0" parTransId="{20A8D265-13C9-464B-B1E4-905FACDE1778}" sibTransId="{B7BE9166-1962-423D-9148-AE0111263571}"/>
    <dgm:cxn modelId="{77867978-4B1D-4D34-A629-6C94441552B7}" type="presOf" srcId="{596EA8D9-0648-47EF-B8E1-2C1236A40C94}" destId="{41536A64-FF6D-4F2D-9C29-B5099BA4F129}" srcOrd="0" destOrd="0" presId="urn:microsoft.com/office/officeart/2005/8/layout/vList5"/>
    <dgm:cxn modelId="{98D276D3-8956-4996-A3C0-07F347CBBC60}" srcId="{596EA8D9-0648-47EF-B8E1-2C1236A40C94}" destId="{FCA41B9A-ABF7-4FFA-8380-64CF7915A857}" srcOrd="0" destOrd="0" parTransId="{3D2AE599-5FEC-4A67-A199-FB15A2197B13}" sibTransId="{2DB38D0C-3F2C-41CD-BBD7-00122B042EE7}"/>
    <dgm:cxn modelId="{CE21180C-E419-4E95-AFB1-ABDED6748497}" srcId="{38F01F30-491C-45DF-8FDA-485FC8B00A4B}" destId="{5D0A01D2-AD04-470B-9BB6-56F0E864B71B}" srcOrd="1" destOrd="0" parTransId="{74BD20B1-40B3-4FA8-BD52-8D0069A0D765}" sibTransId="{C88AD465-FBBB-4160-B3DD-CEAA55438DC9}"/>
    <dgm:cxn modelId="{56726443-BC70-44C1-A471-345A2C96A85C}" srcId="{596EA8D9-0648-47EF-B8E1-2C1236A40C94}" destId="{38F01F30-491C-45DF-8FDA-485FC8B00A4B}" srcOrd="1" destOrd="0" parTransId="{9642F733-70A4-40C1-B408-AD27C790210F}" sibTransId="{65A58AE8-87BC-4070-A7AD-11D4DBB42805}"/>
    <dgm:cxn modelId="{DFE738D1-435C-433E-8530-F7FEE6A3A715}" type="presOf" srcId="{F79128CC-8DF9-4814-B1B0-F7FB977139AB}" destId="{18E442A3-4FD5-4425-BB01-6ACF6EDB8E13}" srcOrd="0" destOrd="0" presId="urn:microsoft.com/office/officeart/2005/8/layout/vList5"/>
    <dgm:cxn modelId="{DD1EEDAD-5FAE-490F-A7E8-E9524B7F8556}" type="presOf" srcId="{5D0A01D2-AD04-470B-9BB6-56F0E864B71B}" destId="{18E442A3-4FD5-4425-BB01-6ACF6EDB8E13}" srcOrd="0" destOrd="1" presId="urn:microsoft.com/office/officeart/2005/8/layout/vList5"/>
    <dgm:cxn modelId="{2E551D82-D7E5-43A5-8722-0CD8937D1226}" type="presOf" srcId="{2A79BC2C-6800-4115-A2F6-7F68B9110C93}" destId="{FF2893F9-9C34-4C24-BEE7-FE8D6BCF4762}" srcOrd="0" destOrd="2" presId="urn:microsoft.com/office/officeart/2005/8/layout/vList5"/>
    <dgm:cxn modelId="{7A333A5C-9F27-41A8-81D3-A5CF9A91045F}" srcId="{FCA41B9A-ABF7-4FFA-8380-64CF7915A857}" destId="{5A6ECAC0-73C6-409E-9384-1420790E98B6}" srcOrd="1" destOrd="0" parTransId="{D23ADB33-81F7-4F74-856C-1E56E2D6ED79}" sibTransId="{79F13F32-6E3A-48EC-9556-EE309C3180BB}"/>
    <dgm:cxn modelId="{8AB19E9F-07ED-483A-82E6-D3A3B3AD6A37}" type="presOf" srcId="{FCA41B9A-ABF7-4FFA-8380-64CF7915A857}" destId="{5B579665-B59B-4411-87FA-2DD437CF63DB}" srcOrd="0" destOrd="0" presId="urn:microsoft.com/office/officeart/2005/8/layout/vList5"/>
    <dgm:cxn modelId="{40AF6BBE-E95E-4E21-840A-8BCF866607E9}" type="presOf" srcId="{38F01F30-491C-45DF-8FDA-485FC8B00A4B}" destId="{189D9E08-66BB-4D66-A249-6C09C9ADBE7C}" srcOrd="0" destOrd="0" presId="urn:microsoft.com/office/officeart/2005/8/layout/vList5"/>
    <dgm:cxn modelId="{15FE1C04-2AB5-4338-B9EA-B718B0FA63D2}" srcId="{38F01F30-491C-45DF-8FDA-485FC8B00A4B}" destId="{F79128CC-8DF9-4814-B1B0-F7FB977139AB}" srcOrd="0" destOrd="0" parTransId="{BC5A8A21-3965-4BA0-9ED4-003DA69A262D}" sibTransId="{9802348A-28E0-4AB7-9BCB-C4E446F6466C}"/>
    <dgm:cxn modelId="{E72EC153-4113-43D5-AFF4-D14DFD3D1A3C}" type="presOf" srcId="{5A6ECAC0-73C6-409E-9384-1420790E98B6}" destId="{FF2893F9-9C34-4C24-BEE7-FE8D6BCF4762}" srcOrd="0" destOrd="1" presId="urn:microsoft.com/office/officeart/2005/8/layout/vList5"/>
    <dgm:cxn modelId="{DE709E95-4703-407E-B4F5-E69AA41FA771}" type="presParOf" srcId="{41536A64-FF6D-4F2D-9C29-B5099BA4F129}" destId="{039288FE-46E5-40BE-8AA0-D548665A1DD1}" srcOrd="0" destOrd="0" presId="urn:microsoft.com/office/officeart/2005/8/layout/vList5"/>
    <dgm:cxn modelId="{522A5611-D40C-4287-9E9F-2B5975AE3FEF}" type="presParOf" srcId="{039288FE-46E5-40BE-8AA0-D548665A1DD1}" destId="{5B579665-B59B-4411-87FA-2DD437CF63DB}" srcOrd="0" destOrd="0" presId="urn:microsoft.com/office/officeart/2005/8/layout/vList5"/>
    <dgm:cxn modelId="{7B246243-AEE8-4BA7-8626-43996FC0628C}" type="presParOf" srcId="{039288FE-46E5-40BE-8AA0-D548665A1DD1}" destId="{FF2893F9-9C34-4C24-BEE7-FE8D6BCF4762}" srcOrd="1" destOrd="0" presId="urn:microsoft.com/office/officeart/2005/8/layout/vList5"/>
    <dgm:cxn modelId="{3C702F25-0013-4AF7-A792-1E28B2D395C4}" type="presParOf" srcId="{41536A64-FF6D-4F2D-9C29-B5099BA4F129}" destId="{3CDC7207-48D8-47A4-9AD3-A0CFCD3CAEDA}" srcOrd="1" destOrd="0" presId="urn:microsoft.com/office/officeart/2005/8/layout/vList5"/>
    <dgm:cxn modelId="{6D183837-215E-4333-B277-30351059C1E9}" type="presParOf" srcId="{41536A64-FF6D-4F2D-9C29-B5099BA4F129}" destId="{9121EF5C-94EB-4034-B8B7-C97140383680}" srcOrd="2" destOrd="0" presId="urn:microsoft.com/office/officeart/2005/8/layout/vList5"/>
    <dgm:cxn modelId="{A19637C0-6199-4E89-B506-C030C21CAFF6}" type="presParOf" srcId="{9121EF5C-94EB-4034-B8B7-C97140383680}" destId="{189D9E08-66BB-4D66-A249-6C09C9ADBE7C}" srcOrd="0" destOrd="0" presId="urn:microsoft.com/office/officeart/2005/8/layout/vList5"/>
    <dgm:cxn modelId="{1C198E1C-9B0B-4510-B59C-EA258B39B43C}" type="presParOf" srcId="{9121EF5C-94EB-4034-B8B7-C97140383680}" destId="{18E442A3-4FD5-4425-BB01-6ACF6EDB8E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A540CE-795A-43F7-B89B-7FA3033E785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CA148EB-A7A5-4759-BE93-646EBB646DD8}">
      <dgm:prSet phldrT="[Texto]"/>
      <dgm:spPr/>
      <dgm:t>
        <a:bodyPr/>
        <a:lstStyle/>
        <a:p>
          <a:r>
            <a:rPr lang="es-ES" dirty="0" smtClean="0"/>
            <a:t>MASTABA</a:t>
          </a:r>
          <a:endParaRPr lang="es-ES" dirty="0"/>
        </a:p>
      </dgm:t>
    </dgm:pt>
    <dgm:pt modelId="{BCA20F2D-90FE-4546-B519-B28902551326}" type="parTrans" cxnId="{0136E859-D22D-4ABC-9E42-8C05457F0344}">
      <dgm:prSet/>
      <dgm:spPr/>
      <dgm:t>
        <a:bodyPr/>
        <a:lstStyle/>
        <a:p>
          <a:endParaRPr lang="es-ES"/>
        </a:p>
      </dgm:t>
    </dgm:pt>
    <dgm:pt modelId="{6AC205B0-4300-456F-B143-CFB119B2FEF8}" type="sibTrans" cxnId="{0136E859-D22D-4ABC-9E42-8C05457F0344}">
      <dgm:prSet/>
      <dgm:spPr/>
      <dgm:t>
        <a:bodyPr/>
        <a:lstStyle/>
        <a:p>
          <a:endParaRPr lang="es-ES"/>
        </a:p>
      </dgm:t>
    </dgm:pt>
    <dgm:pt modelId="{350D9976-D395-403E-9684-7798CDDDE1E5}">
      <dgm:prSet phldrT="[Texto]"/>
      <dgm:spPr/>
      <dgm:t>
        <a:bodyPr/>
        <a:lstStyle/>
        <a:p>
          <a:r>
            <a:rPr lang="es-ES" dirty="0" smtClean="0"/>
            <a:t>PIRAMIDE</a:t>
          </a:r>
          <a:endParaRPr lang="es-ES" dirty="0"/>
        </a:p>
      </dgm:t>
    </dgm:pt>
    <dgm:pt modelId="{39E389A7-C521-41F3-A3B6-1416F53A0B7C}" type="parTrans" cxnId="{E341C782-B711-4835-814A-510E88D771B1}">
      <dgm:prSet/>
      <dgm:spPr/>
      <dgm:t>
        <a:bodyPr/>
        <a:lstStyle/>
        <a:p>
          <a:endParaRPr lang="es-ES"/>
        </a:p>
      </dgm:t>
    </dgm:pt>
    <dgm:pt modelId="{B9B9B75F-90BB-4978-A61E-24A057996C5E}" type="sibTrans" cxnId="{E341C782-B711-4835-814A-510E88D771B1}">
      <dgm:prSet/>
      <dgm:spPr/>
      <dgm:t>
        <a:bodyPr/>
        <a:lstStyle/>
        <a:p>
          <a:endParaRPr lang="es-ES"/>
        </a:p>
      </dgm:t>
    </dgm:pt>
    <dgm:pt modelId="{3C77F2C4-3B6D-4FB2-94BC-B5F60C45DE27}">
      <dgm:prSet phldrT="[Texto]"/>
      <dgm:spPr/>
      <dgm:t>
        <a:bodyPr/>
        <a:lstStyle/>
        <a:p>
          <a:r>
            <a:rPr lang="es-ES" dirty="0" smtClean="0"/>
            <a:t>HIPOGEO</a:t>
          </a:r>
          <a:endParaRPr lang="es-ES" dirty="0"/>
        </a:p>
      </dgm:t>
    </dgm:pt>
    <dgm:pt modelId="{83080782-4A13-4F9E-B43A-BB9229602EDC}" type="parTrans" cxnId="{CB5F9BEF-25B1-4594-8E0A-8640B81BF7A9}">
      <dgm:prSet/>
      <dgm:spPr/>
      <dgm:t>
        <a:bodyPr/>
        <a:lstStyle/>
        <a:p>
          <a:endParaRPr lang="es-ES"/>
        </a:p>
      </dgm:t>
    </dgm:pt>
    <dgm:pt modelId="{ED32DD16-BB66-415D-9B02-2D1115FF10AE}" type="sibTrans" cxnId="{CB5F9BEF-25B1-4594-8E0A-8640B81BF7A9}">
      <dgm:prSet/>
      <dgm:spPr/>
      <dgm:t>
        <a:bodyPr/>
        <a:lstStyle/>
        <a:p>
          <a:endParaRPr lang="es-ES"/>
        </a:p>
      </dgm:t>
    </dgm:pt>
    <dgm:pt modelId="{957D511A-2897-41BC-91F0-B607E85F0AE9}" type="pres">
      <dgm:prSet presAssocID="{97A540CE-795A-43F7-B89B-7FA3033E78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FFDA41-733D-4639-B219-CBBC39743BF6}" type="pres">
      <dgm:prSet presAssocID="{3CA148EB-A7A5-4759-BE93-646EBB646DD8}" presName="comp" presStyleCnt="0"/>
      <dgm:spPr/>
    </dgm:pt>
    <dgm:pt modelId="{06BA0657-547D-4F19-B325-C6602C462116}" type="pres">
      <dgm:prSet presAssocID="{3CA148EB-A7A5-4759-BE93-646EBB646DD8}" presName="box" presStyleLbl="node1" presStyleIdx="0" presStyleCnt="3"/>
      <dgm:spPr/>
      <dgm:t>
        <a:bodyPr/>
        <a:lstStyle/>
        <a:p>
          <a:endParaRPr lang="es-ES"/>
        </a:p>
      </dgm:t>
    </dgm:pt>
    <dgm:pt modelId="{2CC4CDA4-34C4-4D72-A101-6DFEAFF4B524}" type="pres">
      <dgm:prSet presAssocID="{3CA148EB-A7A5-4759-BE93-646EBB646DD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6F2BC6-1658-4334-944C-2305C0AD8563}" type="pres">
      <dgm:prSet presAssocID="{3CA148EB-A7A5-4759-BE93-646EBB646DD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42C3D6-EB42-4F86-91E7-3710F3772712}" type="pres">
      <dgm:prSet presAssocID="{6AC205B0-4300-456F-B143-CFB119B2FEF8}" presName="spacer" presStyleCnt="0"/>
      <dgm:spPr/>
    </dgm:pt>
    <dgm:pt modelId="{62785F0D-BBC3-4B81-9CFE-3AD4292A55A5}" type="pres">
      <dgm:prSet presAssocID="{350D9976-D395-403E-9684-7798CDDDE1E5}" presName="comp" presStyleCnt="0"/>
      <dgm:spPr/>
    </dgm:pt>
    <dgm:pt modelId="{E015F5FA-BD13-44B5-881B-27129FC58881}" type="pres">
      <dgm:prSet presAssocID="{350D9976-D395-403E-9684-7798CDDDE1E5}" presName="box" presStyleLbl="node1" presStyleIdx="1" presStyleCnt="3"/>
      <dgm:spPr/>
      <dgm:t>
        <a:bodyPr/>
        <a:lstStyle/>
        <a:p>
          <a:endParaRPr lang="es-ES"/>
        </a:p>
      </dgm:t>
    </dgm:pt>
    <dgm:pt modelId="{8A25C10B-EF3D-4333-A9ED-E9A7CFBFD9EA}" type="pres">
      <dgm:prSet presAssocID="{350D9976-D395-403E-9684-7798CDDDE1E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D15F2B8-754B-40D7-B8A7-BDB0C805BDEE}" type="pres">
      <dgm:prSet presAssocID="{350D9976-D395-403E-9684-7798CDDDE1E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B24EE0-8211-4137-8FD4-9996FD57F5CA}" type="pres">
      <dgm:prSet presAssocID="{B9B9B75F-90BB-4978-A61E-24A057996C5E}" presName="spacer" presStyleCnt="0"/>
      <dgm:spPr/>
    </dgm:pt>
    <dgm:pt modelId="{92B41B72-E1AE-471E-A38D-54A7A75F7B56}" type="pres">
      <dgm:prSet presAssocID="{3C77F2C4-3B6D-4FB2-94BC-B5F60C45DE27}" presName="comp" presStyleCnt="0"/>
      <dgm:spPr/>
    </dgm:pt>
    <dgm:pt modelId="{C1261534-AFA5-4245-A57D-3284529328A9}" type="pres">
      <dgm:prSet presAssocID="{3C77F2C4-3B6D-4FB2-94BC-B5F60C45DE27}" presName="box" presStyleLbl="node1" presStyleIdx="2" presStyleCnt="3"/>
      <dgm:spPr/>
      <dgm:t>
        <a:bodyPr/>
        <a:lstStyle/>
        <a:p>
          <a:endParaRPr lang="es-ES"/>
        </a:p>
      </dgm:t>
    </dgm:pt>
    <dgm:pt modelId="{B9B501B3-2F32-4010-8D8B-01DF40E12566}" type="pres">
      <dgm:prSet presAssocID="{3C77F2C4-3B6D-4FB2-94BC-B5F60C45DE2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05971C3-1F98-484C-8933-A26C9E4A53D8}" type="pres">
      <dgm:prSet presAssocID="{3C77F2C4-3B6D-4FB2-94BC-B5F60C45DE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5F9BEF-25B1-4594-8E0A-8640B81BF7A9}" srcId="{97A540CE-795A-43F7-B89B-7FA3033E7855}" destId="{3C77F2C4-3B6D-4FB2-94BC-B5F60C45DE27}" srcOrd="2" destOrd="0" parTransId="{83080782-4A13-4F9E-B43A-BB9229602EDC}" sibTransId="{ED32DD16-BB66-415D-9B02-2D1115FF10AE}"/>
    <dgm:cxn modelId="{4F3D003F-8336-42E3-978F-8EC9422174A3}" type="presOf" srcId="{350D9976-D395-403E-9684-7798CDDDE1E5}" destId="{CD15F2B8-754B-40D7-B8A7-BDB0C805BDEE}" srcOrd="1" destOrd="0" presId="urn:microsoft.com/office/officeart/2005/8/layout/vList4"/>
    <dgm:cxn modelId="{1807D133-9EA6-4E25-B517-7AE3E0F1981A}" type="presOf" srcId="{3CA148EB-A7A5-4759-BE93-646EBB646DD8}" destId="{A06F2BC6-1658-4334-944C-2305C0AD8563}" srcOrd="1" destOrd="0" presId="urn:microsoft.com/office/officeart/2005/8/layout/vList4"/>
    <dgm:cxn modelId="{0136E859-D22D-4ABC-9E42-8C05457F0344}" srcId="{97A540CE-795A-43F7-B89B-7FA3033E7855}" destId="{3CA148EB-A7A5-4759-BE93-646EBB646DD8}" srcOrd="0" destOrd="0" parTransId="{BCA20F2D-90FE-4546-B519-B28902551326}" sibTransId="{6AC205B0-4300-456F-B143-CFB119B2FEF8}"/>
    <dgm:cxn modelId="{D8D681EE-F27D-4285-9CDC-81B52BBD67B0}" type="presOf" srcId="{3C77F2C4-3B6D-4FB2-94BC-B5F60C45DE27}" destId="{B05971C3-1F98-484C-8933-A26C9E4A53D8}" srcOrd="1" destOrd="0" presId="urn:microsoft.com/office/officeart/2005/8/layout/vList4"/>
    <dgm:cxn modelId="{4F1E358D-8799-4AD5-AB40-93548AF89A12}" type="presOf" srcId="{3C77F2C4-3B6D-4FB2-94BC-B5F60C45DE27}" destId="{C1261534-AFA5-4245-A57D-3284529328A9}" srcOrd="0" destOrd="0" presId="urn:microsoft.com/office/officeart/2005/8/layout/vList4"/>
    <dgm:cxn modelId="{E341C782-B711-4835-814A-510E88D771B1}" srcId="{97A540CE-795A-43F7-B89B-7FA3033E7855}" destId="{350D9976-D395-403E-9684-7798CDDDE1E5}" srcOrd="1" destOrd="0" parTransId="{39E389A7-C521-41F3-A3B6-1416F53A0B7C}" sibTransId="{B9B9B75F-90BB-4978-A61E-24A057996C5E}"/>
    <dgm:cxn modelId="{22775F13-4A5E-4897-A566-667CFC26FEBA}" type="presOf" srcId="{350D9976-D395-403E-9684-7798CDDDE1E5}" destId="{E015F5FA-BD13-44B5-881B-27129FC58881}" srcOrd="0" destOrd="0" presId="urn:microsoft.com/office/officeart/2005/8/layout/vList4"/>
    <dgm:cxn modelId="{9A9A8F8B-D907-472C-86B1-6E4E54B2C75D}" type="presOf" srcId="{3CA148EB-A7A5-4759-BE93-646EBB646DD8}" destId="{06BA0657-547D-4F19-B325-C6602C462116}" srcOrd="0" destOrd="0" presId="urn:microsoft.com/office/officeart/2005/8/layout/vList4"/>
    <dgm:cxn modelId="{8771BFC0-9D45-4F6C-99A3-B695D3051022}" type="presOf" srcId="{97A540CE-795A-43F7-B89B-7FA3033E7855}" destId="{957D511A-2897-41BC-91F0-B607E85F0AE9}" srcOrd="0" destOrd="0" presId="urn:microsoft.com/office/officeart/2005/8/layout/vList4"/>
    <dgm:cxn modelId="{9C70DB76-BE94-4326-BE66-BF85374CDDC3}" type="presParOf" srcId="{957D511A-2897-41BC-91F0-B607E85F0AE9}" destId="{79FFDA41-733D-4639-B219-CBBC39743BF6}" srcOrd="0" destOrd="0" presId="urn:microsoft.com/office/officeart/2005/8/layout/vList4"/>
    <dgm:cxn modelId="{95A520B8-0EAF-408C-9FDB-47CDE79E4C7C}" type="presParOf" srcId="{79FFDA41-733D-4639-B219-CBBC39743BF6}" destId="{06BA0657-547D-4F19-B325-C6602C462116}" srcOrd="0" destOrd="0" presId="urn:microsoft.com/office/officeart/2005/8/layout/vList4"/>
    <dgm:cxn modelId="{E5CB4B6D-6551-4E70-94A0-B799569D58AF}" type="presParOf" srcId="{79FFDA41-733D-4639-B219-CBBC39743BF6}" destId="{2CC4CDA4-34C4-4D72-A101-6DFEAFF4B524}" srcOrd="1" destOrd="0" presId="urn:microsoft.com/office/officeart/2005/8/layout/vList4"/>
    <dgm:cxn modelId="{7BFAF10F-09E4-44E3-AA4F-1040D46C2888}" type="presParOf" srcId="{79FFDA41-733D-4639-B219-CBBC39743BF6}" destId="{A06F2BC6-1658-4334-944C-2305C0AD8563}" srcOrd="2" destOrd="0" presId="urn:microsoft.com/office/officeart/2005/8/layout/vList4"/>
    <dgm:cxn modelId="{54D2BE72-629B-4894-9E20-C1498128A0B6}" type="presParOf" srcId="{957D511A-2897-41BC-91F0-B607E85F0AE9}" destId="{B742C3D6-EB42-4F86-91E7-3710F3772712}" srcOrd="1" destOrd="0" presId="urn:microsoft.com/office/officeart/2005/8/layout/vList4"/>
    <dgm:cxn modelId="{C6CC7746-C44F-47FB-8E9B-CD8E47DDD637}" type="presParOf" srcId="{957D511A-2897-41BC-91F0-B607E85F0AE9}" destId="{62785F0D-BBC3-4B81-9CFE-3AD4292A55A5}" srcOrd="2" destOrd="0" presId="urn:microsoft.com/office/officeart/2005/8/layout/vList4"/>
    <dgm:cxn modelId="{956F5BD5-DE99-4DDD-8F88-CAE32F2C613D}" type="presParOf" srcId="{62785F0D-BBC3-4B81-9CFE-3AD4292A55A5}" destId="{E015F5FA-BD13-44B5-881B-27129FC58881}" srcOrd="0" destOrd="0" presId="urn:microsoft.com/office/officeart/2005/8/layout/vList4"/>
    <dgm:cxn modelId="{C12070C7-7472-47FE-929F-26F725EF8D78}" type="presParOf" srcId="{62785F0D-BBC3-4B81-9CFE-3AD4292A55A5}" destId="{8A25C10B-EF3D-4333-A9ED-E9A7CFBFD9EA}" srcOrd="1" destOrd="0" presId="urn:microsoft.com/office/officeart/2005/8/layout/vList4"/>
    <dgm:cxn modelId="{76AEACE3-2BF5-4145-8D57-2B005EC8D71B}" type="presParOf" srcId="{62785F0D-BBC3-4B81-9CFE-3AD4292A55A5}" destId="{CD15F2B8-754B-40D7-B8A7-BDB0C805BDEE}" srcOrd="2" destOrd="0" presId="urn:microsoft.com/office/officeart/2005/8/layout/vList4"/>
    <dgm:cxn modelId="{F998442E-E912-462F-B196-A9F76DCF90E8}" type="presParOf" srcId="{957D511A-2897-41BC-91F0-B607E85F0AE9}" destId="{C3B24EE0-8211-4137-8FD4-9996FD57F5CA}" srcOrd="3" destOrd="0" presId="urn:microsoft.com/office/officeart/2005/8/layout/vList4"/>
    <dgm:cxn modelId="{EFE3B42F-49D9-4154-B7F4-BB2029EE61F4}" type="presParOf" srcId="{957D511A-2897-41BC-91F0-B607E85F0AE9}" destId="{92B41B72-E1AE-471E-A38D-54A7A75F7B56}" srcOrd="4" destOrd="0" presId="urn:microsoft.com/office/officeart/2005/8/layout/vList4"/>
    <dgm:cxn modelId="{253FD61D-37BA-440C-82E8-637B1E4DC194}" type="presParOf" srcId="{92B41B72-E1AE-471E-A38D-54A7A75F7B56}" destId="{C1261534-AFA5-4245-A57D-3284529328A9}" srcOrd="0" destOrd="0" presId="urn:microsoft.com/office/officeart/2005/8/layout/vList4"/>
    <dgm:cxn modelId="{9A30E995-B06C-4149-AC3C-E375BE77B186}" type="presParOf" srcId="{92B41B72-E1AE-471E-A38D-54A7A75F7B56}" destId="{B9B501B3-2F32-4010-8D8B-01DF40E12566}" srcOrd="1" destOrd="0" presId="urn:microsoft.com/office/officeart/2005/8/layout/vList4"/>
    <dgm:cxn modelId="{D31DD02D-B2A1-411E-9F75-9EE76902BD13}" type="presParOf" srcId="{92B41B72-E1AE-471E-A38D-54A7A75F7B56}" destId="{B05971C3-1F98-484C-8933-A26C9E4A53D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D05B44-180C-4A13-A11D-93374CD09B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2390157-9900-4F07-81E2-A782D6D605AB}">
      <dgm:prSet phldrT="[Texto]"/>
      <dgm:spPr/>
      <dgm:t>
        <a:bodyPr/>
        <a:lstStyle/>
        <a:p>
          <a:r>
            <a:rPr lang="es-ES" dirty="0" smtClean="0"/>
            <a:t>Materiales</a:t>
          </a:r>
          <a:endParaRPr lang="es-ES" dirty="0"/>
        </a:p>
      </dgm:t>
    </dgm:pt>
    <dgm:pt modelId="{F226C241-9C56-4290-8ABD-A71E408332EA}" type="parTrans" cxnId="{31968E1A-1D9B-4FD8-A5AF-CC54BF0AAB8E}">
      <dgm:prSet/>
      <dgm:spPr/>
      <dgm:t>
        <a:bodyPr/>
        <a:lstStyle/>
        <a:p>
          <a:endParaRPr lang="es-ES"/>
        </a:p>
      </dgm:t>
    </dgm:pt>
    <dgm:pt modelId="{8E039F7E-AEB6-4406-A037-79D632F71ECE}" type="sibTrans" cxnId="{31968E1A-1D9B-4FD8-A5AF-CC54BF0AAB8E}">
      <dgm:prSet/>
      <dgm:spPr/>
      <dgm:t>
        <a:bodyPr/>
        <a:lstStyle/>
        <a:p>
          <a:endParaRPr lang="es-ES"/>
        </a:p>
      </dgm:t>
    </dgm:pt>
    <dgm:pt modelId="{0A71F617-24A7-4165-9F30-1D1525A4D5AB}">
      <dgm:prSet phldrT="[Texto]"/>
      <dgm:spPr/>
      <dgm:t>
        <a:bodyPr/>
        <a:lstStyle/>
        <a:p>
          <a:r>
            <a:rPr lang="es-ES" dirty="0" smtClean="0"/>
            <a:t>Piedra dura  (granito, esquisto), piedra caliza, madera, bronce... </a:t>
          </a:r>
          <a:endParaRPr lang="es-ES" dirty="0"/>
        </a:p>
      </dgm:t>
    </dgm:pt>
    <dgm:pt modelId="{802F12EF-BAC9-4173-B35E-07A1D17F70CE}" type="parTrans" cxnId="{BC83E23D-D33C-469F-B979-6B1F06F503B4}">
      <dgm:prSet/>
      <dgm:spPr/>
      <dgm:t>
        <a:bodyPr/>
        <a:lstStyle/>
        <a:p>
          <a:endParaRPr lang="es-ES"/>
        </a:p>
      </dgm:t>
    </dgm:pt>
    <dgm:pt modelId="{8BC727B5-6C34-4E80-9D92-05BDC39F8458}" type="sibTrans" cxnId="{BC83E23D-D33C-469F-B979-6B1F06F503B4}">
      <dgm:prSet/>
      <dgm:spPr/>
      <dgm:t>
        <a:bodyPr/>
        <a:lstStyle/>
        <a:p>
          <a:endParaRPr lang="es-ES"/>
        </a:p>
      </dgm:t>
    </dgm:pt>
    <dgm:pt modelId="{E569A425-2621-4283-A5C6-624F636E0008}">
      <dgm:prSet phldrT="[Texto]"/>
      <dgm:spPr/>
      <dgm:t>
        <a:bodyPr/>
        <a:lstStyle/>
        <a:p>
          <a:r>
            <a:rPr lang="es-ES" dirty="0" smtClean="0"/>
            <a:t>Tipos</a:t>
          </a:r>
          <a:endParaRPr lang="es-ES" dirty="0"/>
        </a:p>
      </dgm:t>
    </dgm:pt>
    <dgm:pt modelId="{B6BDFB43-1D7D-42DD-9799-CFB092601DFD}" type="parTrans" cxnId="{0278E96D-18AE-4B73-807D-09012A730446}">
      <dgm:prSet/>
      <dgm:spPr/>
      <dgm:t>
        <a:bodyPr/>
        <a:lstStyle/>
        <a:p>
          <a:endParaRPr lang="es-ES"/>
        </a:p>
      </dgm:t>
    </dgm:pt>
    <dgm:pt modelId="{36425B80-7338-4739-8336-6B5DB190A969}" type="sibTrans" cxnId="{0278E96D-18AE-4B73-807D-09012A730446}">
      <dgm:prSet/>
      <dgm:spPr/>
      <dgm:t>
        <a:bodyPr/>
        <a:lstStyle/>
        <a:p>
          <a:endParaRPr lang="es-ES"/>
        </a:p>
      </dgm:t>
    </dgm:pt>
    <dgm:pt modelId="{0C9B5C07-B4E7-48FD-932E-BD41B278D5B5}">
      <dgm:prSet phldrT="[Texto]"/>
      <dgm:spPr/>
      <dgm:t>
        <a:bodyPr/>
        <a:lstStyle/>
        <a:p>
          <a:r>
            <a:rPr lang="es-ES" dirty="0" smtClean="0"/>
            <a:t>Estatuas y relieves</a:t>
          </a:r>
          <a:endParaRPr lang="es-ES" dirty="0"/>
        </a:p>
      </dgm:t>
    </dgm:pt>
    <dgm:pt modelId="{1A3553E0-6D25-49D3-ABA5-5DF1940092ED}" type="parTrans" cxnId="{F868FC9B-4F73-4C93-8026-D6C79ADC3462}">
      <dgm:prSet/>
      <dgm:spPr/>
      <dgm:t>
        <a:bodyPr/>
        <a:lstStyle/>
        <a:p>
          <a:endParaRPr lang="es-ES"/>
        </a:p>
      </dgm:t>
    </dgm:pt>
    <dgm:pt modelId="{79A50E4A-9652-4E47-B743-F63EAA853836}" type="sibTrans" cxnId="{F868FC9B-4F73-4C93-8026-D6C79ADC3462}">
      <dgm:prSet/>
      <dgm:spPr/>
      <dgm:t>
        <a:bodyPr/>
        <a:lstStyle/>
        <a:p>
          <a:endParaRPr lang="es-ES"/>
        </a:p>
      </dgm:t>
    </dgm:pt>
    <dgm:pt modelId="{E52BAD76-64E0-44D2-BEAE-169B21633789}">
      <dgm:prSet phldrT="[Texto]"/>
      <dgm:spPr/>
      <dgm:t>
        <a:bodyPr/>
        <a:lstStyle/>
        <a:p>
          <a:r>
            <a:rPr lang="es-ES" dirty="0" smtClean="0"/>
            <a:t>Características</a:t>
          </a:r>
          <a:endParaRPr lang="es-ES" dirty="0"/>
        </a:p>
      </dgm:t>
    </dgm:pt>
    <dgm:pt modelId="{7C611051-926A-430F-8F79-6689FDE19964}" type="parTrans" cxnId="{A060C374-C85F-4025-82AC-2B965B2C89A2}">
      <dgm:prSet/>
      <dgm:spPr/>
      <dgm:t>
        <a:bodyPr/>
        <a:lstStyle/>
        <a:p>
          <a:endParaRPr lang="es-ES"/>
        </a:p>
      </dgm:t>
    </dgm:pt>
    <dgm:pt modelId="{F7500F1E-6B48-4D51-B35D-68D845234C65}" type="sibTrans" cxnId="{A060C374-C85F-4025-82AC-2B965B2C89A2}">
      <dgm:prSet/>
      <dgm:spPr/>
      <dgm:t>
        <a:bodyPr/>
        <a:lstStyle/>
        <a:p>
          <a:endParaRPr lang="es-ES"/>
        </a:p>
      </dgm:t>
    </dgm:pt>
    <dgm:pt modelId="{F0E12001-F85D-42EE-8ED9-88D044B217A6}">
      <dgm:prSet phldrT="[Texto]"/>
      <dgm:spPr/>
      <dgm:t>
        <a:bodyPr/>
        <a:lstStyle/>
        <a:p>
          <a:r>
            <a:rPr lang="es-ES" dirty="0" smtClean="0"/>
            <a:t>Ley de </a:t>
          </a:r>
          <a:r>
            <a:rPr lang="es-ES" b="1" dirty="0" smtClean="0"/>
            <a:t>frontalidad</a:t>
          </a:r>
          <a:endParaRPr lang="es-ES" b="1" dirty="0"/>
        </a:p>
      </dgm:t>
    </dgm:pt>
    <dgm:pt modelId="{106BA5A9-4804-4D74-8A2A-6B9EE895E089}" type="parTrans" cxnId="{EDE95CCB-6765-4B4C-9BC7-C00DAD636B7D}">
      <dgm:prSet/>
      <dgm:spPr/>
      <dgm:t>
        <a:bodyPr/>
        <a:lstStyle/>
        <a:p>
          <a:endParaRPr lang="es-ES"/>
        </a:p>
      </dgm:t>
    </dgm:pt>
    <dgm:pt modelId="{32A7A9CC-AE02-4D19-9E98-C567977ABBB1}" type="sibTrans" cxnId="{EDE95CCB-6765-4B4C-9BC7-C00DAD636B7D}">
      <dgm:prSet/>
      <dgm:spPr/>
      <dgm:t>
        <a:bodyPr/>
        <a:lstStyle/>
        <a:p>
          <a:endParaRPr lang="es-ES"/>
        </a:p>
      </dgm:t>
    </dgm:pt>
    <dgm:pt modelId="{A18EE2D7-0D40-4309-A975-8BF3817779CC}">
      <dgm:prSet phldrT="[Texto]"/>
      <dgm:spPr/>
      <dgm:t>
        <a:bodyPr/>
        <a:lstStyle/>
        <a:p>
          <a:endParaRPr lang="es-ES" dirty="0"/>
        </a:p>
      </dgm:t>
    </dgm:pt>
    <dgm:pt modelId="{0B47BB55-FD5C-45C0-955F-04C16759CE82}" type="parTrans" cxnId="{1E1527B4-38E5-473C-B4C2-3629697BF15B}">
      <dgm:prSet/>
      <dgm:spPr/>
      <dgm:t>
        <a:bodyPr/>
        <a:lstStyle/>
        <a:p>
          <a:endParaRPr lang="es-ES"/>
        </a:p>
      </dgm:t>
    </dgm:pt>
    <dgm:pt modelId="{8015A7CE-0E24-4C57-989C-E71B96925971}" type="sibTrans" cxnId="{1E1527B4-38E5-473C-B4C2-3629697BF15B}">
      <dgm:prSet/>
      <dgm:spPr/>
      <dgm:t>
        <a:bodyPr/>
        <a:lstStyle/>
        <a:p>
          <a:endParaRPr lang="es-ES"/>
        </a:p>
      </dgm:t>
    </dgm:pt>
    <dgm:pt modelId="{74FAD1CD-DDDD-44AD-B7ED-CBB01F4EF02D}">
      <dgm:prSet phldrT="[Texto]"/>
      <dgm:spPr/>
      <dgm:t>
        <a:bodyPr/>
        <a:lstStyle/>
        <a:p>
          <a:r>
            <a:rPr lang="es-ES" dirty="0" smtClean="0"/>
            <a:t>Nuevo canon estético: </a:t>
          </a:r>
          <a:r>
            <a:rPr lang="es-ES" dirty="0" err="1" smtClean="0"/>
            <a:t>Amenofis</a:t>
          </a:r>
          <a:r>
            <a:rPr lang="es-ES" dirty="0" smtClean="0"/>
            <a:t>  IV</a:t>
          </a:r>
          <a:endParaRPr lang="es-ES" dirty="0"/>
        </a:p>
      </dgm:t>
    </dgm:pt>
    <dgm:pt modelId="{0E98F7C5-3930-42C7-B528-66D5031E597B}" type="sibTrans" cxnId="{A553CA42-7558-40D6-91C2-F2582CECD7E1}">
      <dgm:prSet/>
      <dgm:spPr/>
    </dgm:pt>
    <dgm:pt modelId="{1B5E806F-D7D8-4C28-8985-924D6926746E}" type="parTrans" cxnId="{A553CA42-7558-40D6-91C2-F2582CECD7E1}">
      <dgm:prSet/>
      <dgm:spPr/>
    </dgm:pt>
    <dgm:pt modelId="{E6E1409A-0948-4EC4-8F78-8ED400CE873D}">
      <dgm:prSet phldrT="[Texto]"/>
      <dgm:spPr/>
      <dgm:t>
        <a:bodyPr/>
        <a:lstStyle/>
        <a:p>
          <a:r>
            <a:rPr lang="es-ES" dirty="0" smtClean="0"/>
            <a:t>Naturalidad </a:t>
          </a:r>
          <a:endParaRPr lang="es-ES" dirty="0"/>
        </a:p>
      </dgm:t>
    </dgm:pt>
    <dgm:pt modelId="{F141A7BD-3740-401E-86B1-E985D1B83658}" type="sibTrans" cxnId="{DF05BD6E-5320-409E-A03F-D507F2CD1FC7}">
      <dgm:prSet/>
      <dgm:spPr/>
    </dgm:pt>
    <dgm:pt modelId="{E54509FF-C083-47B0-8503-86CE175BF114}" type="parTrans" cxnId="{DF05BD6E-5320-409E-A03F-D507F2CD1FC7}">
      <dgm:prSet/>
      <dgm:spPr/>
    </dgm:pt>
    <dgm:pt modelId="{0D891AB9-BF8F-4EE1-AE7F-0E4131C98370}">
      <dgm:prSet phldrT="[Texto]"/>
      <dgm:spPr/>
      <dgm:t>
        <a:bodyPr/>
        <a:lstStyle/>
        <a:p>
          <a:r>
            <a:rPr lang="es-ES" b="1" dirty="0" smtClean="0"/>
            <a:t>Idealización</a:t>
          </a:r>
          <a:r>
            <a:rPr lang="es-ES" dirty="0" smtClean="0"/>
            <a:t> figura </a:t>
          </a:r>
          <a:r>
            <a:rPr lang="es-ES" b="1" dirty="0" smtClean="0"/>
            <a:t>Faraón</a:t>
          </a:r>
          <a:r>
            <a:rPr lang="es-ES" dirty="0" smtClean="0"/>
            <a:t>. Atemporal,  mirada fija, sin reflejar sentimientos dando impresión de calma y poder.</a:t>
          </a:r>
          <a:endParaRPr lang="es-ES" dirty="0"/>
        </a:p>
      </dgm:t>
    </dgm:pt>
    <dgm:pt modelId="{D7B9CBD0-7A28-4C86-B6A7-B14663C09D31}" type="sibTrans" cxnId="{738517A4-566E-4E39-B7E5-F576C632D947}">
      <dgm:prSet/>
      <dgm:spPr/>
      <dgm:t>
        <a:bodyPr/>
        <a:lstStyle/>
        <a:p>
          <a:endParaRPr lang="es-ES"/>
        </a:p>
      </dgm:t>
    </dgm:pt>
    <dgm:pt modelId="{47C1476E-8319-4383-8738-31989F2243F1}" type="parTrans" cxnId="{738517A4-566E-4E39-B7E5-F576C632D947}">
      <dgm:prSet/>
      <dgm:spPr/>
      <dgm:t>
        <a:bodyPr/>
        <a:lstStyle/>
        <a:p>
          <a:endParaRPr lang="es-ES"/>
        </a:p>
      </dgm:t>
    </dgm:pt>
    <dgm:pt modelId="{08DED40E-51EE-476E-9D82-D7D70791C4B6}">
      <dgm:prSet phldrT="[Texto]"/>
      <dgm:spPr/>
      <dgm:t>
        <a:bodyPr/>
        <a:lstStyle/>
        <a:p>
          <a:r>
            <a:rPr lang="es-ES" b="1" dirty="0" smtClean="0"/>
            <a:t>Rigidez</a:t>
          </a:r>
          <a:r>
            <a:rPr lang="es-ES" dirty="0" smtClean="0"/>
            <a:t>, </a:t>
          </a:r>
          <a:r>
            <a:rPr lang="es-ES" b="1" dirty="0" smtClean="0"/>
            <a:t>hieratismo</a:t>
          </a:r>
          <a:r>
            <a:rPr lang="es-ES" dirty="0" smtClean="0"/>
            <a:t>, brazos pegados al cuerpo...</a:t>
          </a:r>
          <a:endParaRPr lang="es-ES" dirty="0"/>
        </a:p>
      </dgm:t>
    </dgm:pt>
    <dgm:pt modelId="{87BB6EF7-B3FB-4C59-B4FA-FB7F34EDE8BA}" type="sibTrans" cxnId="{52EC1344-E201-4B01-A787-6E3EB48A2857}">
      <dgm:prSet/>
      <dgm:spPr/>
      <dgm:t>
        <a:bodyPr/>
        <a:lstStyle/>
        <a:p>
          <a:endParaRPr lang="es-ES"/>
        </a:p>
      </dgm:t>
    </dgm:pt>
    <dgm:pt modelId="{08558D8E-E1A5-417B-A31E-E7ADC1E8A677}" type="parTrans" cxnId="{52EC1344-E201-4B01-A787-6E3EB48A2857}">
      <dgm:prSet/>
      <dgm:spPr/>
      <dgm:t>
        <a:bodyPr/>
        <a:lstStyle/>
        <a:p>
          <a:endParaRPr lang="es-ES"/>
        </a:p>
      </dgm:t>
    </dgm:pt>
    <dgm:pt modelId="{963D9BCD-CA95-48A1-9F29-8AF518C03B3D}" type="pres">
      <dgm:prSet presAssocID="{B6D05B44-180C-4A13-A11D-93374CD09B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9613B0-DB4A-49D3-9A4F-D5606FE52500}" type="pres">
      <dgm:prSet presAssocID="{02390157-9900-4F07-81E2-A782D6D605A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2322D7-8D8B-45BE-B5B1-41894B6BB249}" type="pres">
      <dgm:prSet presAssocID="{02390157-9900-4F07-81E2-A782D6D605AB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1B2CF1-CAF7-404C-891A-41FF23648530}" type="pres">
      <dgm:prSet presAssocID="{E569A425-2621-4283-A5C6-624F636E000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3B15F2-39D6-48B4-998A-103C512DE6AD}" type="pres">
      <dgm:prSet presAssocID="{E569A425-2621-4283-A5C6-624F636E0008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8149F8-B24F-44A0-AE24-138EC30DD71F}" type="pres">
      <dgm:prSet presAssocID="{E52BAD76-64E0-44D2-BEAE-169B2163378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424FAC-D4A4-4A18-B504-DB682AC6F427}" type="pres">
      <dgm:prSet presAssocID="{E52BAD76-64E0-44D2-BEAE-169B21633789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05BD6E-5320-409E-A03F-D507F2CD1FC7}" srcId="{E52BAD76-64E0-44D2-BEAE-169B21633789}" destId="{E6E1409A-0948-4EC4-8F78-8ED400CE873D}" srcOrd="3" destOrd="0" parTransId="{E54509FF-C083-47B0-8503-86CE175BF114}" sibTransId="{F141A7BD-3740-401E-86B1-E985D1B83658}"/>
    <dgm:cxn modelId="{E940C884-F212-46F8-A9F0-C3187BDE89DD}" type="presOf" srcId="{0D891AB9-BF8F-4EE1-AE7F-0E4131C98370}" destId="{81424FAC-D4A4-4A18-B504-DB682AC6F427}" srcOrd="0" destOrd="2" presId="urn:microsoft.com/office/officeart/2005/8/layout/vList2"/>
    <dgm:cxn modelId="{B2EB4DBE-20FF-4080-B698-3825E5CCBD5B}" type="presOf" srcId="{B6D05B44-180C-4A13-A11D-93374CD09B44}" destId="{963D9BCD-CA95-48A1-9F29-8AF518C03B3D}" srcOrd="0" destOrd="0" presId="urn:microsoft.com/office/officeart/2005/8/layout/vList2"/>
    <dgm:cxn modelId="{1F464AAF-29A9-4721-BD19-2385C5D3CE8B}" type="presOf" srcId="{E6E1409A-0948-4EC4-8F78-8ED400CE873D}" destId="{81424FAC-D4A4-4A18-B504-DB682AC6F427}" srcOrd="0" destOrd="3" presId="urn:microsoft.com/office/officeart/2005/8/layout/vList2"/>
    <dgm:cxn modelId="{16FB1816-DCA2-42C6-ACEB-2F51BF0C84D4}" type="presOf" srcId="{E569A425-2621-4283-A5C6-624F636E0008}" destId="{811B2CF1-CAF7-404C-891A-41FF23648530}" srcOrd="0" destOrd="0" presId="urn:microsoft.com/office/officeart/2005/8/layout/vList2"/>
    <dgm:cxn modelId="{EDE95CCB-6765-4B4C-9BC7-C00DAD636B7D}" srcId="{E52BAD76-64E0-44D2-BEAE-169B21633789}" destId="{F0E12001-F85D-42EE-8ED9-88D044B217A6}" srcOrd="0" destOrd="0" parTransId="{106BA5A9-4804-4D74-8A2A-6B9EE895E089}" sibTransId="{32A7A9CC-AE02-4D19-9E98-C567977ABBB1}"/>
    <dgm:cxn modelId="{40CE6439-E8A7-44B1-8FE4-572B0F4D819C}" type="presOf" srcId="{E52BAD76-64E0-44D2-BEAE-169B21633789}" destId="{8B8149F8-B24F-44A0-AE24-138EC30DD71F}" srcOrd="0" destOrd="0" presId="urn:microsoft.com/office/officeart/2005/8/layout/vList2"/>
    <dgm:cxn modelId="{31968E1A-1D9B-4FD8-A5AF-CC54BF0AAB8E}" srcId="{B6D05B44-180C-4A13-A11D-93374CD09B44}" destId="{02390157-9900-4F07-81E2-A782D6D605AB}" srcOrd="0" destOrd="0" parTransId="{F226C241-9C56-4290-8ABD-A71E408332EA}" sibTransId="{8E039F7E-AEB6-4406-A037-79D632F71ECE}"/>
    <dgm:cxn modelId="{A0C777B6-FFBE-4FE2-B8C3-FDD242074F4F}" type="presOf" srcId="{0C9B5C07-B4E7-48FD-932E-BD41B278D5B5}" destId="{C33B15F2-39D6-48B4-998A-103C512DE6AD}" srcOrd="0" destOrd="0" presId="urn:microsoft.com/office/officeart/2005/8/layout/vList2"/>
    <dgm:cxn modelId="{BC83E23D-D33C-469F-B979-6B1F06F503B4}" srcId="{02390157-9900-4F07-81E2-A782D6D605AB}" destId="{0A71F617-24A7-4165-9F30-1D1525A4D5AB}" srcOrd="0" destOrd="0" parTransId="{802F12EF-BAC9-4173-B35E-07A1D17F70CE}" sibTransId="{8BC727B5-6C34-4E80-9D92-05BDC39F8458}"/>
    <dgm:cxn modelId="{D06663DE-73DE-4527-BC13-B93A050027CB}" type="presOf" srcId="{74FAD1CD-DDDD-44AD-B7ED-CBB01F4EF02D}" destId="{81424FAC-D4A4-4A18-B504-DB682AC6F427}" srcOrd="0" destOrd="4" presId="urn:microsoft.com/office/officeart/2005/8/layout/vList2"/>
    <dgm:cxn modelId="{58284174-ECD0-4991-B206-4D2F049FDB28}" type="presOf" srcId="{F0E12001-F85D-42EE-8ED9-88D044B217A6}" destId="{81424FAC-D4A4-4A18-B504-DB682AC6F427}" srcOrd="0" destOrd="0" presId="urn:microsoft.com/office/officeart/2005/8/layout/vList2"/>
    <dgm:cxn modelId="{F868FC9B-4F73-4C93-8026-D6C79ADC3462}" srcId="{E569A425-2621-4283-A5C6-624F636E0008}" destId="{0C9B5C07-B4E7-48FD-932E-BD41B278D5B5}" srcOrd="0" destOrd="0" parTransId="{1A3553E0-6D25-49D3-ABA5-5DF1940092ED}" sibTransId="{79A50E4A-9652-4E47-B743-F63EAA853836}"/>
    <dgm:cxn modelId="{A553CA42-7558-40D6-91C2-F2582CECD7E1}" srcId="{E52BAD76-64E0-44D2-BEAE-169B21633789}" destId="{74FAD1CD-DDDD-44AD-B7ED-CBB01F4EF02D}" srcOrd="4" destOrd="0" parTransId="{1B5E806F-D7D8-4C28-8985-924D6926746E}" sibTransId="{0E98F7C5-3930-42C7-B528-66D5031E597B}"/>
    <dgm:cxn modelId="{E6523FE6-1C42-457B-A28A-DF130BD5E95C}" type="presOf" srcId="{0A71F617-24A7-4165-9F30-1D1525A4D5AB}" destId="{A72322D7-8D8B-45BE-B5B1-41894B6BB249}" srcOrd="0" destOrd="0" presId="urn:microsoft.com/office/officeart/2005/8/layout/vList2"/>
    <dgm:cxn modelId="{8EFD2E53-D121-4252-AE1F-8490BE5B718E}" type="presOf" srcId="{08DED40E-51EE-476E-9D82-D7D70791C4B6}" destId="{81424FAC-D4A4-4A18-B504-DB682AC6F427}" srcOrd="0" destOrd="1" presId="urn:microsoft.com/office/officeart/2005/8/layout/vList2"/>
    <dgm:cxn modelId="{C818FAAE-43B3-4954-8676-A20AB2F9DAB0}" type="presOf" srcId="{02390157-9900-4F07-81E2-A782D6D605AB}" destId="{019613B0-DB4A-49D3-9A4F-D5606FE52500}" srcOrd="0" destOrd="0" presId="urn:microsoft.com/office/officeart/2005/8/layout/vList2"/>
    <dgm:cxn modelId="{1E1527B4-38E5-473C-B4C2-3629697BF15B}" srcId="{E52BAD76-64E0-44D2-BEAE-169B21633789}" destId="{A18EE2D7-0D40-4309-A975-8BF3817779CC}" srcOrd="5" destOrd="0" parTransId="{0B47BB55-FD5C-45C0-955F-04C16759CE82}" sibTransId="{8015A7CE-0E24-4C57-989C-E71B96925971}"/>
    <dgm:cxn modelId="{738517A4-566E-4E39-B7E5-F576C632D947}" srcId="{E52BAD76-64E0-44D2-BEAE-169B21633789}" destId="{0D891AB9-BF8F-4EE1-AE7F-0E4131C98370}" srcOrd="2" destOrd="0" parTransId="{47C1476E-8319-4383-8738-31989F2243F1}" sibTransId="{D7B9CBD0-7A28-4C86-B6A7-B14663C09D31}"/>
    <dgm:cxn modelId="{52EC1344-E201-4B01-A787-6E3EB48A2857}" srcId="{E52BAD76-64E0-44D2-BEAE-169B21633789}" destId="{08DED40E-51EE-476E-9D82-D7D70791C4B6}" srcOrd="1" destOrd="0" parTransId="{08558D8E-E1A5-417B-A31E-E7ADC1E8A677}" sibTransId="{87BB6EF7-B3FB-4C59-B4FA-FB7F34EDE8BA}"/>
    <dgm:cxn modelId="{A81BA533-444F-4BB8-8BB8-6EA16F96875B}" type="presOf" srcId="{A18EE2D7-0D40-4309-A975-8BF3817779CC}" destId="{81424FAC-D4A4-4A18-B504-DB682AC6F427}" srcOrd="0" destOrd="5" presId="urn:microsoft.com/office/officeart/2005/8/layout/vList2"/>
    <dgm:cxn modelId="{0278E96D-18AE-4B73-807D-09012A730446}" srcId="{B6D05B44-180C-4A13-A11D-93374CD09B44}" destId="{E569A425-2621-4283-A5C6-624F636E0008}" srcOrd="1" destOrd="0" parTransId="{B6BDFB43-1D7D-42DD-9799-CFB092601DFD}" sibTransId="{36425B80-7338-4739-8336-6B5DB190A969}"/>
    <dgm:cxn modelId="{A060C374-C85F-4025-82AC-2B965B2C89A2}" srcId="{B6D05B44-180C-4A13-A11D-93374CD09B44}" destId="{E52BAD76-64E0-44D2-BEAE-169B21633789}" srcOrd="2" destOrd="0" parTransId="{7C611051-926A-430F-8F79-6689FDE19964}" sibTransId="{F7500F1E-6B48-4D51-B35D-68D845234C65}"/>
    <dgm:cxn modelId="{27ECA062-C16D-4AC0-95F7-C6648B86B4A1}" type="presParOf" srcId="{963D9BCD-CA95-48A1-9F29-8AF518C03B3D}" destId="{019613B0-DB4A-49D3-9A4F-D5606FE52500}" srcOrd="0" destOrd="0" presId="urn:microsoft.com/office/officeart/2005/8/layout/vList2"/>
    <dgm:cxn modelId="{D65F210D-E502-4159-B67A-9B5EA4984F12}" type="presParOf" srcId="{963D9BCD-CA95-48A1-9F29-8AF518C03B3D}" destId="{A72322D7-8D8B-45BE-B5B1-41894B6BB249}" srcOrd="1" destOrd="0" presId="urn:microsoft.com/office/officeart/2005/8/layout/vList2"/>
    <dgm:cxn modelId="{FE600D5A-706F-4DD7-A972-68DB999FCC61}" type="presParOf" srcId="{963D9BCD-CA95-48A1-9F29-8AF518C03B3D}" destId="{811B2CF1-CAF7-404C-891A-41FF23648530}" srcOrd="2" destOrd="0" presId="urn:microsoft.com/office/officeart/2005/8/layout/vList2"/>
    <dgm:cxn modelId="{101FD313-596E-4F94-AA55-1C1207A61B83}" type="presParOf" srcId="{963D9BCD-CA95-48A1-9F29-8AF518C03B3D}" destId="{C33B15F2-39D6-48B4-998A-103C512DE6AD}" srcOrd="3" destOrd="0" presId="urn:microsoft.com/office/officeart/2005/8/layout/vList2"/>
    <dgm:cxn modelId="{1D781FC1-048A-4F86-A95C-611D3C240371}" type="presParOf" srcId="{963D9BCD-CA95-48A1-9F29-8AF518C03B3D}" destId="{8B8149F8-B24F-44A0-AE24-138EC30DD71F}" srcOrd="4" destOrd="0" presId="urn:microsoft.com/office/officeart/2005/8/layout/vList2"/>
    <dgm:cxn modelId="{83E59B7F-CE5A-4BC6-A8E8-C6366486F3F2}" type="presParOf" srcId="{963D9BCD-CA95-48A1-9F29-8AF518C03B3D}" destId="{81424FAC-D4A4-4A18-B504-DB682AC6F42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8F1253-4BA3-49D2-9009-3F7ADB120B3D}">
      <dsp:nvSpPr>
        <dsp:cNvPr id="0" name=""/>
        <dsp:cNvSpPr/>
      </dsp:nvSpPr>
      <dsp:spPr>
        <a:xfrm rot="5400000">
          <a:off x="4118452" y="-1443743"/>
          <a:ext cx="1262390" cy="44702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FECHA: c.2920-2060 a.C.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DINASTIAS: I-VI. 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Capital Menfis</a:t>
          </a:r>
          <a:endParaRPr lang="es-ES" sz="1600" kern="1200" dirty="0"/>
        </a:p>
      </dsp:txBody>
      <dsp:txXfrm rot="5400000">
        <a:off x="4118452" y="-1443743"/>
        <a:ext cx="1262390" cy="4470256"/>
      </dsp:txXfrm>
    </dsp:sp>
    <dsp:sp modelId="{0662D206-F108-4E5A-8424-A067183F1972}">
      <dsp:nvSpPr>
        <dsp:cNvPr id="0" name=""/>
        <dsp:cNvSpPr/>
      </dsp:nvSpPr>
      <dsp:spPr>
        <a:xfrm>
          <a:off x="0" y="2390"/>
          <a:ext cx="2514519" cy="15779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IMPERIO ANTIGUO</a:t>
          </a:r>
          <a:endParaRPr lang="es-ES" sz="3900" kern="1200" dirty="0"/>
        </a:p>
      </dsp:txBody>
      <dsp:txXfrm>
        <a:off x="0" y="2390"/>
        <a:ext cx="2514519" cy="1577987"/>
      </dsp:txXfrm>
    </dsp:sp>
    <dsp:sp modelId="{C0B4F22D-6EC1-4839-B97C-2D71173A3B61}">
      <dsp:nvSpPr>
        <dsp:cNvPr id="0" name=""/>
        <dsp:cNvSpPr/>
      </dsp:nvSpPr>
      <dsp:spPr>
        <a:xfrm rot="5400000">
          <a:off x="4118452" y="213143"/>
          <a:ext cx="1262390" cy="447025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FECHA: c.2016-1670 a.C. 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DINASTIAS: XI-XIV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Capital Tebas</a:t>
          </a:r>
          <a:endParaRPr lang="es-ES" sz="1600" kern="1200" dirty="0"/>
        </a:p>
      </dsp:txBody>
      <dsp:txXfrm rot="5400000">
        <a:off x="4118452" y="213143"/>
        <a:ext cx="1262390" cy="4470256"/>
      </dsp:txXfrm>
    </dsp:sp>
    <dsp:sp modelId="{58446705-EB8E-46C3-B314-E2517968C068}">
      <dsp:nvSpPr>
        <dsp:cNvPr id="0" name=""/>
        <dsp:cNvSpPr/>
      </dsp:nvSpPr>
      <dsp:spPr>
        <a:xfrm>
          <a:off x="0" y="1659278"/>
          <a:ext cx="2514519" cy="15779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IMPERIO MEDIO</a:t>
          </a:r>
          <a:endParaRPr lang="es-ES" sz="3900" kern="1200" dirty="0"/>
        </a:p>
      </dsp:txBody>
      <dsp:txXfrm>
        <a:off x="0" y="1659278"/>
        <a:ext cx="2514519" cy="1577987"/>
      </dsp:txXfrm>
    </dsp:sp>
    <dsp:sp modelId="{63D0A4F1-DDDE-4D6C-A2B5-D6697537F722}">
      <dsp:nvSpPr>
        <dsp:cNvPr id="0" name=""/>
        <dsp:cNvSpPr/>
      </dsp:nvSpPr>
      <dsp:spPr>
        <a:xfrm rot="5400000">
          <a:off x="4118452" y="1870030"/>
          <a:ext cx="1262390" cy="44702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FECHA: c. 1580-651 a.C.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DINASTIAS: XVIII-XXV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Capital Tebas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Periodo de </a:t>
          </a:r>
          <a:r>
            <a:rPr lang="es-ES" sz="1600" kern="1200" dirty="0" err="1" smtClean="0"/>
            <a:t>Tell</a:t>
          </a:r>
          <a:r>
            <a:rPr lang="es-ES" sz="1600" kern="1200" dirty="0" smtClean="0"/>
            <a:t>-el-</a:t>
          </a:r>
          <a:r>
            <a:rPr lang="es-ES" sz="1600" kern="1200" dirty="0" err="1" smtClean="0"/>
            <a:t>Amarna</a:t>
          </a:r>
          <a:r>
            <a:rPr lang="es-ES" sz="1600" kern="1200" dirty="0" smtClean="0"/>
            <a:t>: reinado de </a:t>
          </a:r>
          <a:r>
            <a:rPr lang="es-ES" sz="1600" kern="1200" dirty="0" err="1" smtClean="0"/>
            <a:t>Akhenatón</a:t>
          </a:r>
          <a:endParaRPr lang="es-ES" sz="1600" kern="1200" dirty="0"/>
        </a:p>
      </dsp:txBody>
      <dsp:txXfrm rot="5400000">
        <a:off x="4118452" y="1870030"/>
        <a:ext cx="1262390" cy="4470256"/>
      </dsp:txXfrm>
    </dsp:sp>
    <dsp:sp modelId="{BC210D07-89EC-42ED-98C5-E2BB66106B28}">
      <dsp:nvSpPr>
        <dsp:cNvPr id="0" name=""/>
        <dsp:cNvSpPr/>
      </dsp:nvSpPr>
      <dsp:spPr>
        <a:xfrm>
          <a:off x="0" y="3316165"/>
          <a:ext cx="2514519" cy="15779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IMPERIO NUEVO</a:t>
          </a:r>
          <a:endParaRPr lang="es-ES" sz="3900" kern="1200" dirty="0"/>
        </a:p>
      </dsp:txBody>
      <dsp:txXfrm>
        <a:off x="0" y="3316165"/>
        <a:ext cx="2514519" cy="15779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28CE5E-38AB-4889-A511-A7F57BEF0A83}">
      <dsp:nvSpPr>
        <dsp:cNvPr id="0" name=""/>
        <dsp:cNvSpPr/>
      </dsp:nvSpPr>
      <dsp:spPr>
        <a:xfrm>
          <a:off x="0" y="919239"/>
          <a:ext cx="6096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54DC9-7C5E-44AF-9682-FD7A746CCE89}">
      <dsp:nvSpPr>
        <dsp:cNvPr id="0" name=""/>
        <dsp:cNvSpPr/>
      </dsp:nvSpPr>
      <dsp:spPr>
        <a:xfrm>
          <a:off x="304800" y="594519"/>
          <a:ext cx="426720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LA VIDA DESPUÉS DE LA MUERTE</a:t>
          </a:r>
          <a:endParaRPr lang="es-ES" sz="2200" kern="1200" dirty="0"/>
        </a:p>
      </dsp:txBody>
      <dsp:txXfrm>
        <a:off x="304800" y="594519"/>
        <a:ext cx="4267200" cy="649440"/>
      </dsp:txXfrm>
    </dsp:sp>
    <dsp:sp modelId="{30654339-9327-4BA9-AFD4-7FA087970A14}">
      <dsp:nvSpPr>
        <dsp:cNvPr id="0" name=""/>
        <dsp:cNvSpPr/>
      </dsp:nvSpPr>
      <dsp:spPr>
        <a:xfrm>
          <a:off x="0" y="1917159"/>
          <a:ext cx="6096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A1E07-D5FA-4529-93F7-2AD31AFCACB3}">
      <dsp:nvSpPr>
        <dsp:cNvPr id="0" name=""/>
        <dsp:cNvSpPr/>
      </dsp:nvSpPr>
      <dsp:spPr>
        <a:xfrm>
          <a:off x="304800" y="1592440"/>
          <a:ext cx="426720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RELIGIÓN POLITEISTA</a:t>
          </a:r>
          <a:endParaRPr lang="es-ES" sz="2200" kern="1200" dirty="0"/>
        </a:p>
      </dsp:txBody>
      <dsp:txXfrm>
        <a:off x="304800" y="1592440"/>
        <a:ext cx="4267200" cy="649440"/>
      </dsp:txXfrm>
    </dsp:sp>
    <dsp:sp modelId="{66CE0E1D-0F8A-4E85-8E86-8112D5B693A7}">
      <dsp:nvSpPr>
        <dsp:cNvPr id="0" name=""/>
        <dsp:cNvSpPr/>
      </dsp:nvSpPr>
      <dsp:spPr>
        <a:xfrm>
          <a:off x="0" y="2915080"/>
          <a:ext cx="6096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B1FA7-5E8F-481C-B803-2BCCF66815DB}">
      <dsp:nvSpPr>
        <dsp:cNvPr id="0" name=""/>
        <dsp:cNvSpPr/>
      </dsp:nvSpPr>
      <dsp:spPr>
        <a:xfrm>
          <a:off x="304800" y="2590359"/>
          <a:ext cx="426720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CARÁCTER DIVINO DEL FARAÓN</a:t>
          </a:r>
          <a:endParaRPr lang="es-ES" sz="2200" kern="1200" dirty="0"/>
        </a:p>
      </dsp:txBody>
      <dsp:txXfrm>
        <a:off x="304800" y="2590359"/>
        <a:ext cx="4267200" cy="6494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2893F9-9C34-4C24-BEE7-FE8D6BCF4762}">
      <dsp:nvSpPr>
        <dsp:cNvPr id="0" name=""/>
        <dsp:cNvSpPr/>
      </dsp:nvSpPr>
      <dsp:spPr>
        <a:xfrm rot="5400000">
          <a:off x="3352323" y="-959475"/>
          <a:ext cx="1585912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err="1" smtClean="0"/>
            <a:t>Colosalismo</a:t>
          </a: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Estructura </a:t>
          </a:r>
          <a:r>
            <a:rPr lang="es-ES" sz="2200" kern="1200" dirty="0" err="1" smtClean="0"/>
            <a:t>arquitrabada</a:t>
          </a: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Material: grandes sillares de piedra</a:t>
          </a:r>
          <a:endParaRPr lang="es-ES" sz="2200" kern="1200" dirty="0"/>
        </a:p>
      </dsp:txBody>
      <dsp:txXfrm rot="5400000">
        <a:off x="3352323" y="-959475"/>
        <a:ext cx="1585912" cy="3901440"/>
      </dsp:txXfrm>
    </dsp:sp>
    <dsp:sp modelId="{5B579665-B59B-4411-87FA-2DD437CF63DB}">
      <dsp:nvSpPr>
        <dsp:cNvPr id="0" name=""/>
        <dsp:cNvSpPr/>
      </dsp:nvSpPr>
      <dsp:spPr>
        <a:xfrm>
          <a:off x="0" y="49"/>
          <a:ext cx="2194560" cy="1982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CARACTERÍSTICAS  ARQUITECTURA</a:t>
          </a:r>
          <a:endParaRPr lang="es-ES" sz="1900" kern="1200" dirty="0"/>
        </a:p>
      </dsp:txBody>
      <dsp:txXfrm>
        <a:off x="0" y="49"/>
        <a:ext cx="2194560" cy="1982390"/>
      </dsp:txXfrm>
    </dsp:sp>
    <dsp:sp modelId="{18E442A3-4FD5-4425-BB01-6ACF6EDB8E13}">
      <dsp:nvSpPr>
        <dsp:cNvPr id="0" name=""/>
        <dsp:cNvSpPr/>
      </dsp:nvSpPr>
      <dsp:spPr>
        <a:xfrm rot="5400000">
          <a:off x="3352323" y="1122035"/>
          <a:ext cx="1585912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Tumbas</a:t>
          </a:r>
          <a:endParaRPr lang="es-E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Templos</a:t>
          </a:r>
          <a:endParaRPr lang="es-ES" sz="2200" kern="1200" dirty="0"/>
        </a:p>
      </dsp:txBody>
      <dsp:txXfrm rot="5400000">
        <a:off x="3352323" y="1122035"/>
        <a:ext cx="1585912" cy="3901440"/>
      </dsp:txXfrm>
    </dsp:sp>
    <dsp:sp modelId="{189D9E08-66BB-4D66-A249-6C09C9ADBE7C}">
      <dsp:nvSpPr>
        <dsp:cNvPr id="0" name=""/>
        <dsp:cNvSpPr/>
      </dsp:nvSpPr>
      <dsp:spPr>
        <a:xfrm>
          <a:off x="0" y="2081559"/>
          <a:ext cx="2194560" cy="1982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TIPOS</a:t>
          </a:r>
          <a:endParaRPr lang="es-ES" sz="1900" kern="1200" dirty="0"/>
        </a:p>
      </dsp:txBody>
      <dsp:txXfrm>
        <a:off x="0" y="2081559"/>
        <a:ext cx="2194560" cy="198239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BA0657-547D-4F19-B325-C6602C462116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800" kern="1200" dirty="0" smtClean="0"/>
            <a:t>MASTABA</a:t>
          </a:r>
          <a:endParaRPr lang="es-ES" sz="5800" kern="1200" dirty="0"/>
        </a:p>
      </dsp:txBody>
      <dsp:txXfrm>
        <a:off x="1346200" y="0"/>
        <a:ext cx="4749800" cy="1269999"/>
      </dsp:txXfrm>
    </dsp:sp>
    <dsp:sp modelId="{2CC4CDA4-34C4-4D72-A101-6DFEAFF4B524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5F5FA-BD13-44B5-881B-27129FC58881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800" kern="1200" dirty="0" smtClean="0"/>
            <a:t>PIRAMIDE</a:t>
          </a:r>
          <a:endParaRPr lang="es-ES" sz="5800" kern="1200" dirty="0"/>
        </a:p>
      </dsp:txBody>
      <dsp:txXfrm>
        <a:off x="1346200" y="1396999"/>
        <a:ext cx="4749800" cy="1269999"/>
      </dsp:txXfrm>
    </dsp:sp>
    <dsp:sp modelId="{8A25C10B-EF3D-4333-A9ED-E9A7CFBFD9EA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61534-AFA5-4245-A57D-3284529328A9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800" kern="1200" dirty="0" smtClean="0"/>
            <a:t>HIPOGEO</a:t>
          </a:r>
          <a:endParaRPr lang="es-ES" sz="5800" kern="1200" dirty="0"/>
        </a:p>
      </dsp:txBody>
      <dsp:txXfrm>
        <a:off x="1346200" y="2793999"/>
        <a:ext cx="4749800" cy="1269999"/>
      </dsp:txXfrm>
    </dsp:sp>
    <dsp:sp modelId="{B9B501B3-2F32-4010-8D8B-01DF40E12566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A0AA-1CF0-404F-BBC3-21A30DCD22C4}" type="datetimeFigureOut">
              <a:rPr lang="es-ES" smtClean="0"/>
              <a:pPr/>
              <a:t>23/09/2014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1A216-C012-4918-8C85-E738003BC8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EGIPCIO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23627"/>
            <a:ext cx="6048673" cy="5737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staba-faraoun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550" y="254000"/>
            <a:ext cx="84709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ram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7" y="692696"/>
            <a:ext cx="6941884" cy="5449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 descr="piramide djose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67" r="5467"/>
          <a:stretch>
            <a:fillRect/>
          </a:stretch>
        </p:blipFill>
        <p:spPr>
          <a:xfrm>
            <a:off x="1403648" y="404664"/>
            <a:ext cx="6206480" cy="4654860"/>
          </a:xfrm>
        </p:spPr>
      </p:pic>
      <p:sp>
        <p:nvSpPr>
          <p:cNvPr id="7" name="6 CuadroTexto"/>
          <p:cNvSpPr txBox="1"/>
          <p:nvPr/>
        </p:nvSpPr>
        <p:spPr>
          <a:xfrm>
            <a:off x="1403648" y="537321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PIRÁMIDE ESCALONADA DE ZOSER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902205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 descr="piramide romboida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11" r="5611"/>
          <a:stretch>
            <a:fillRect/>
          </a:stretch>
        </p:blipFill>
        <p:spPr>
          <a:xfrm>
            <a:off x="1259632" y="288739"/>
            <a:ext cx="6624736" cy="4968552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PIRÁMIDE ROMBOIDAL DE SNOFRU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ramide ro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293" y="1052736"/>
            <a:ext cx="6987461" cy="41776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66124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PIRÁMIDE ROJA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ramide de keo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404664"/>
            <a:ext cx="8424936" cy="55822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 flipH="1">
            <a:off x="539552" y="623731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PIRÁMIDE DE KEFREN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finge gi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495" y="429635"/>
            <a:ext cx="8242953" cy="54978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ll_Gizah_Pyrami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424936" cy="559992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630932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PIRÁMIDES  KEOPS, KEFREN, MICERINOS (</a:t>
            </a:r>
            <a:r>
              <a:rPr lang="es-ES" dirty="0" err="1" smtClean="0"/>
              <a:t>Gizeh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71600" y="692696"/>
            <a:ext cx="748883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CONTEXTO HISTORICO- CULTURAL</a:t>
            </a:r>
          </a:p>
          <a:p>
            <a:endParaRPr lang="es-ES" sz="2400" dirty="0" smtClean="0"/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Espacio temporal: </a:t>
            </a:r>
            <a:r>
              <a:rPr lang="es-ES" sz="2400" b="1" dirty="0" smtClean="0"/>
              <a:t>IV milenio a.C</a:t>
            </a:r>
            <a:r>
              <a:rPr lang="es-ES" sz="2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Espacio geográfico. Próximo Oriente: </a:t>
            </a:r>
            <a:r>
              <a:rPr lang="es-ES" sz="2400" b="1" dirty="0" smtClean="0"/>
              <a:t>valle del río Nilo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Sociedad jerarquizada:  </a:t>
            </a:r>
          </a:p>
          <a:p>
            <a:r>
              <a:rPr lang="es-ES" sz="2400" dirty="0" smtClean="0"/>
              <a:t>                     </a:t>
            </a:r>
            <a:r>
              <a:rPr lang="es-ES" sz="2000" dirty="0" smtClean="0"/>
              <a:t>- privilegiados: Faraón, sacerdotes, escribas</a:t>
            </a:r>
          </a:p>
          <a:p>
            <a:r>
              <a:rPr lang="es-ES" sz="2000" dirty="0" smtClean="0"/>
              <a:t>                         - no privilegiados: campesinos, artesanos, comerciantes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Economía: agricultura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Cultura: escritura jeroglífica, astronomía, cálculo matemático, medicina</a:t>
            </a:r>
            <a:r>
              <a:rPr lang="es-ES" dirty="0" smtClean="0"/>
              <a:t>...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Religión politeísta, la vida después de la muerte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Arte determinado por:</a:t>
            </a:r>
          </a:p>
          <a:p>
            <a:r>
              <a:rPr lang="es-ES" sz="2400" dirty="0" smtClean="0"/>
              <a:t>                      - </a:t>
            </a:r>
            <a:r>
              <a:rPr lang="es-ES" sz="2000" dirty="0" smtClean="0"/>
              <a:t>faraón</a:t>
            </a:r>
          </a:p>
          <a:p>
            <a:r>
              <a:rPr lang="es-ES" sz="2000" dirty="0" smtClean="0"/>
              <a:t>                          - culto a la muerte</a:t>
            </a:r>
          </a:p>
          <a:p>
            <a:r>
              <a:rPr lang="es-ES" sz="2000" dirty="0" smtClean="0"/>
              <a:t>                          - creencias religiosas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mba_hipog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15878"/>
            <a:ext cx="7806469" cy="479905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566124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HIPOGEO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mba_Se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92167"/>
            <a:ext cx="6480720" cy="448465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75656" y="558924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INTERIOR DEL HIPOGEO DE SETI 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quema-de-templo-clasico-egip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674890" cy="40389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52292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ESQUEMA DE UN TEMPLO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ux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471706" cy="54889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623731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         TEMPLO DE LUXOR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uxo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870326" cy="507314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87727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     LUXOR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Karnak-Hypostyl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8640"/>
            <a:ext cx="5184577" cy="637156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76256" y="566124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KARNAK</a:t>
            </a:r>
          </a:p>
          <a:p>
            <a:r>
              <a:rPr lang="es-ES" dirty="0" smtClean="0"/>
              <a:t>Sala hipóstila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mpel_der_Hatschepsut_%28Deir_el-Bahari%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997" y="172690"/>
            <a:ext cx="7855427" cy="57522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71600" y="59678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</a:t>
            </a:r>
            <a:r>
              <a:rPr lang="es-ES" dirty="0" err="1" smtClean="0"/>
              <a:t>Hatshepsut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atshetsup-temple-1by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968887" cy="597666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638132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DE HATSHEPSUT. </a:t>
            </a:r>
            <a:r>
              <a:rPr lang="es-ES" dirty="0" err="1" smtClean="0"/>
              <a:t>Deir</a:t>
            </a:r>
            <a:r>
              <a:rPr lang="es-ES" dirty="0" smtClean="0"/>
              <a:t> al </a:t>
            </a:r>
            <a:r>
              <a:rPr lang="es-ES" dirty="0" err="1" smtClean="0"/>
              <a:t>Bahri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u_Simbel_Temple_May_30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60648"/>
            <a:ext cx="7488831" cy="561662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115616" y="609329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(SPEOS) DE RAMSÉS II. </a:t>
            </a:r>
            <a:r>
              <a:rPr lang="es-ES" dirty="0" err="1" smtClean="0"/>
              <a:t>Abú</a:t>
            </a:r>
            <a:r>
              <a:rPr lang="es-ES" dirty="0" smtClean="0"/>
              <a:t> </a:t>
            </a:r>
            <a:r>
              <a:rPr lang="es-ES" dirty="0" err="1" smtClean="0"/>
              <a:t>Simbel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 abu simb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04664"/>
            <a:ext cx="3816424" cy="585821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148064" y="55892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Abú</a:t>
            </a:r>
            <a:r>
              <a:rPr lang="es-ES" dirty="0" smtClean="0"/>
              <a:t> </a:t>
            </a:r>
            <a:r>
              <a:rPr lang="es-ES" dirty="0" err="1" smtClean="0"/>
              <a:t>Simbel</a:t>
            </a:r>
            <a:r>
              <a:rPr lang="es-ES" dirty="0" smtClean="0"/>
              <a:t> . Interior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5779"/>
            <a:ext cx="4392488" cy="669222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40466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PRIMERAS CIVILIZACIONES</a:t>
            </a:r>
          </a:p>
          <a:p>
            <a:endParaRPr lang="es-ES" sz="2400" dirty="0" smtClean="0"/>
          </a:p>
          <a:p>
            <a:r>
              <a:rPr lang="es-ES" sz="2400" b="1" dirty="0" smtClean="0"/>
              <a:t>EGIPTO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u_Simbel%2C_Nefertari_Tem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21881" cy="542816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09329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TEMPLO DE NEFERTARI . </a:t>
            </a:r>
            <a:r>
              <a:rPr lang="es-ES" dirty="0" err="1" smtClean="0"/>
              <a:t>Abú</a:t>
            </a:r>
            <a:r>
              <a:rPr lang="es-ES" dirty="0" smtClean="0"/>
              <a:t> </a:t>
            </a:r>
            <a:r>
              <a:rPr lang="es-ES" dirty="0" err="1" smtClean="0"/>
              <a:t>Simbel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u_Simbel_traslado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4968552" cy="3173462"/>
          </a:xfrm>
          <a:prstGeom prst="rect">
            <a:avLst/>
          </a:prstGeom>
        </p:spPr>
      </p:pic>
      <p:pic>
        <p:nvPicPr>
          <p:cNvPr id="3" name="2 Imagen" descr="Abu_Simbel_traslad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429000"/>
            <a:ext cx="403860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usimbel trasl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620688"/>
            <a:ext cx="4729942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u_Simbel_junto_al_ag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758" y="692696"/>
            <a:ext cx="7505657" cy="546036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043608" y="980728"/>
          <a:ext cx="6720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eta de narm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896" y="908720"/>
            <a:ext cx="5716109" cy="49285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19672" y="587727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PALETA DE NARMER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atua sedente de kef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306" y="404663"/>
            <a:ext cx="7504094" cy="581369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09329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Estatua de </a:t>
            </a:r>
            <a:r>
              <a:rPr lang="es-ES" dirty="0" err="1" smtClean="0"/>
              <a:t>Kefrén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iada de micer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404664"/>
            <a:ext cx="4067175" cy="6096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24128" y="53732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Triada de </a:t>
            </a:r>
            <a:r>
              <a:rPr lang="es-ES" dirty="0" err="1" smtClean="0"/>
              <a:t>Micerinos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ahotep y nofr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5305189" cy="650943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58772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Rahotep</a:t>
            </a:r>
            <a:r>
              <a:rPr lang="es-ES" dirty="0" smtClean="0"/>
              <a:t> y </a:t>
            </a:r>
            <a:r>
              <a:rPr lang="es-ES" dirty="0" err="1" smtClean="0"/>
              <a:t>Nofret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71600" y="692696"/>
            <a:ext cx="748883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CONTEXTO HISTORICO- CULTURAL</a:t>
            </a:r>
          </a:p>
          <a:p>
            <a:endParaRPr lang="es-ES" sz="2400" dirty="0" smtClean="0"/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Espacio temporal: </a:t>
            </a:r>
            <a:r>
              <a:rPr lang="es-ES" sz="2400" b="1" dirty="0" smtClean="0"/>
              <a:t>IV milenio a.C</a:t>
            </a:r>
            <a:r>
              <a:rPr lang="es-ES" sz="2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Espacio geográfico. Próximo Oriente: </a:t>
            </a:r>
            <a:r>
              <a:rPr lang="es-ES" sz="2400" b="1" dirty="0" smtClean="0"/>
              <a:t>valle del río Nilo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Sociedad jerarquizada:  </a:t>
            </a:r>
          </a:p>
          <a:p>
            <a:r>
              <a:rPr lang="es-ES" sz="2400" dirty="0" smtClean="0"/>
              <a:t>                     </a:t>
            </a:r>
            <a:r>
              <a:rPr lang="es-ES" sz="2000" dirty="0" smtClean="0"/>
              <a:t>- privilegiados: Faraón, sacerdotes, escribas</a:t>
            </a:r>
          </a:p>
          <a:p>
            <a:r>
              <a:rPr lang="es-ES" sz="2000" dirty="0" smtClean="0"/>
              <a:t>                         - no privilegiados: campesinos, artesanos, comerciantes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Economía: agricultura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Cultura: escritura jeroglífica, astronomía, cálculo matemático, medicina</a:t>
            </a:r>
            <a:r>
              <a:rPr lang="es-ES" dirty="0" smtClean="0"/>
              <a:t>...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Religión politeísta, la vida después de la muerte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Arte determinado por:</a:t>
            </a:r>
          </a:p>
          <a:p>
            <a:r>
              <a:rPr lang="es-ES" sz="2400" dirty="0" smtClean="0"/>
              <a:t>                      - </a:t>
            </a:r>
            <a:r>
              <a:rPr lang="es-ES" sz="2000" dirty="0" smtClean="0"/>
              <a:t>faraón</a:t>
            </a:r>
          </a:p>
          <a:p>
            <a:r>
              <a:rPr lang="es-ES" sz="2000" dirty="0" smtClean="0"/>
              <a:t>                          - culto a la muerte</a:t>
            </a:r>
          </a:p>
          <a:p>
            <a:r>
              <a:rPr lang="es-ES" sz="2000" dirty="0" smtClean="0"/>
              <a:t>                          - creencias religiosas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riba sentado Louv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5425015" cy="65380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57332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escriba sentado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l alcalde del pueb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2301979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851920" y="56612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Cheik</a:t>
            </a:r>
            <a:r>
              <a:rPr lang="es-ES" dirty="0" smtClean="0"/>
              <a:t>-el-</a:t>
            </a:r>
            <a:r>
              <a:rPr lang="es-ES" dirty="0" err="1" smtClean="0"/>
              <a:t>beled</a:t>
            </a:r>
            <a:r>
              <a:rPr lang="es-ES" dirty="0" smtClean="0"/>
              <a:t>  (El alcalde del pueblo)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l enano seneb y su famil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8928" y="476673"/>
            <a:ext cx="4912695" cy="52565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609329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Seneb</a:t>
            </a:r>
            <a:r>
              <a:rPr lang="es-ES" dirty="0" smtClean="0"/>
              <a:t> y su familia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atuilla funeraria escla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5412" y="1047750"/>
            <a:ext cx="63531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queta ejercito tumba meseh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1935" y="692696"/>
            <a:ext cx="6352275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losos Amenofis 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467" y="941044"/>
            <a:ext cx="6476033" cy="48642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71600" y="60932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Los colosos de </a:t>
            </a:r>
            <a:r>
              <a:rPr lang="es-ES" dirty="0" err="1" smtClean="0"/>
              <a:t>Menon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u_Simbel_Temple_May_30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92696"/>
            <a:ext cx="7200800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kenat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62657"/>
            <a:ext cx="4482231" cy="616114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28184" y="54452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Akenaton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kena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4263208" cy="615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sto neferti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96652"/>
            <a:ext cx="3987880" cy="59818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436096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Busto de </a:t>
            </a:r>
            <a:r>
              <a:rPr lang="es-ES" dirty="0" err="1" smtClean="0"/>
              <a:t>Nefertiti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899592" y="836712"/>
          <a:ext cx="698477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khenaten%2C_Nefertiti_and_their_child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08912" cy="6156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587385"/>
            <a:ext cx="4857328" cy="46751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547664" y="55892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Relieves templo de </a:t>
            </a:r>
            <a:r>
              <a:rPr lang="es-ES" dirty="0" err="1" smtClean="0"/>
              <a:t>Karnak</a:t>
            </a:r>
            <a:endParaRPr lang="es-E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abla aprend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23875"/>
            <a:ext cx="7620000" cy="581025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638132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Tabla del aprendiz . </a:t>
            </a:r>
            <a:r>
              <a:rPr lang="es-ES" dirty="0" err="1" smtClean="0"/>
              <a:t>Djehuty</a:t>
            </a:r>
            <a:endParaRPr lang="es-E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abla aprendiz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1094" y="836712"/>
            <a:ext cx="6723273" cy="510968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ibro de los muert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783" y="980728"/>
            <a:ext cx="7716278" cy="398179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51723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Libro de los muertos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iso Ocas meid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61574"/>
            <a:ext cx="8496944" cy="1357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ENNEDJEM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703" y="620688"/>
            <a:ext cx="8168071" cy="41044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03648" y="486916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Tumba de </a:t>
            </a:r>
            <a:r>
              <a:rPr lang="es-ES" dirty="0" err="1" smtClean="0"/>
              <a:t>Sennedjem</a:t>
            </a:r>
            <a:r>
              <a:rPr lang="es-ES" dirty="0" smtClean="0"/>
              <a:t>. </a:t>
            </a:r>
            <a:r>
              <a:rPr lang="es-ES" dirty="0" err="1" smtClean="0"/>
              <a:t>Deir</a:t>
            </a:r>
            <a:r>
              <a:rPr lang="es-ES" dirty="0" smtClean="0"/>
              <a:t> el-Medina</a:t>
            </a:r>
            <a:endParaRPr lang="es-E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mba de sennedjem deir el med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08720"/>
            <a:ext cx="5760640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amilia real amar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557212"/>
            <a:ext cx="3810000" cy="574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kenaton y nefertiti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5085397" cy="59046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03648" y="623731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Akenaton</a:t>
            </a:r>
            <a:r>
              <a:rPr lang="es-ES" dirty="0" smtClean="0"/>
              <a:t> y </a:t>
            </a:r>
            <a:r>
              <a:rPr lang="es-ES" dirty="0" err="1" smtClean="0"/>
              <a:t>Nefertiti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straca bailarina tur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764704"/>
            <a:ext cx="6667500" cy="469582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87624" y="59492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Ostraca</a:t>
            </a:r>
            <a:r>
              <a:rPr lang="es-ES" dirty="0" smtClean="0"/>
              <a:t> de la bailarina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ntura tumba nebamu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3016" y="321226"/>
            <a:ext cx="6355327" cy="421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mba d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92888" cy="56221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30932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Tumba de </a:t>
            </a:r>
            <a:r>
              <a:rPr lang="es-ES" dirty="0" err="1" smtClean="0"/>
              <a:t>Nebamon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mba nebam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097" y="1340768"/>
            <a:ext cx="7172903" cy="363128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522920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Tumba de </a:t>
            </a:r>
            <a:r>
              <a:rPr lang="es-ES" dirty="0" err="1" smtClean="0"/>
              <a:t>Nebamon</a:t>
            </a:r>
            <a:endParaRPr lang="es-E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icatura cant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4112" y="1143000"/>
            <a:ext cx="4295775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icatura gato-r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4137" y="1412776"/>
            <a:ext cx="5073280" cy="360213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scara tutankam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4357094" cy="642671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68144" y="544522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Máscara funeraria de </a:t>
            </a:r>
            <a:r>
              <a:rPr lang="es-ES" dirty="0" err="1" smtClean="0"/>
              <a:t>Tutankamon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ono tutankham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4520098" cy="626469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68144" y="53012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Trono </a:t>
            </a:r>
            <a:r>
              <a:rPr lang="es-ES" dirty="0" err="1" smtClean="0"/>
              <a:t>Tutankamon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asos canopos Tutankam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3748" y="332656"/>
            <a:ext cx="459051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rcofago tutankam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6373" y="260648"/>
            <a:ext cx="2714379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osetta_St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7670" y="404664"/>
            <a:ext cx="4923681" cy="57606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5517232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    Piedra de Roseta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466</Words>
  <Application>Microsoft Office PowerPoint</Application>
  <PresentationFormat>Presentación en pantalla (4:3)</PresentationFormat>
  <Paragraphs>107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0" baseType="lpstr">
      <vt:lpstr>Tema de Office</vt:lpstr>
      <vt:lpstr>ARTE EGIPCIO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ESCULTURA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EGIPCIO</dc:title>
  <dc:creator>ELENA</dc:creator>
  <cp:lastModifiedBy>ELENA</cp:lastModifiedBy>
  <cp:revision>67</cp:revision>
  <dcterms:created xsi:type="dcterms:W3CDTF">2011-10-01T08:42:29Z</dcterms:created>
  <dcterms:modified xsi:type="dcterms:W3CDTF">2014-09-23T17:53:36Z</dcterms:modified>
</cp:coreProperties>
</file>