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73" r:id="rId5"/>
    <p:sldId id="267" r:id="rId6"/>
    <p:sldId id="257" r:id="rId7"/>
    <p:sldId id="259" r:id="rId8"/>
    <p:sldId id="260" r:id="rId9"/>
    <p:sldId id="261" r:id="rId10"/>
    <p:sldId id="258" r:id="rId11"/>
    <p:sldId id="297" r:id="rId12"/>
    <p:sldId id="287" r:id="rId13"/>
    <p:sldId id="264" r:id="rId14"/>
    <p:sldId id="265" r:id="rId15"/>
    <p:sldId id="266" r:id="rId16"/>
    <p:sldId id="272" r:id="rId17"/>
    <p:sldId id="276" r:id="rId18"/>
    <p:sldId id="268" r:id="rId19"/>
    <p:sldId id="269" r:id="rId20"/>
    <p:sldId id="303" r:id="rId21"/>
    <p:sldId id="305" r:id="rId22"/>
    <p:sldId id="306" r:id="rId23"/>
    <p:sldId id="307" r:id="rId24"/>
    <p:sldId id="270" r:id="rId25"/>
    <p:sldId id="271" r:id="rId26"/>
    <p:sldId id="279" r:id="rId27"/>
    <p:sldId id="277" r:id="rId28"/>
    <p:sldId id="278" r:id="rId29"/>
    <p:sldId id="292" r:id="rId30"/>
    <p:sldId id="290" r:id="rId31"/>
    <p:sldId id="291" r:id="rId32"/>
    <p:sldId id="289" r:id="rId33"/>
    <p:sldId id="282" r:id="rId34"/>
    <p:sldId id="283" r:id="rId35"/>
    <p:sldId id="281" r:id="rId36"/>
    <p:sldId id="288" r:id="rId37"/>
    <p:sldId id="284" r:id="rId38"/>
    <p:sldId id="285" r:id="rId39"/>
    <p:sldId id="286" r:id="rId40"/>
    <p:sldId id="299" r:id="rId41"/>
    <p:sldId id="301" r:id="rId42"/>
    <p:sldId id="293" r:id="rId43"/>
    <p:sldId id="294" r:id="rId44"/>
    <p:sldId id="298" r:id="rId4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4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490126-74C0-4A2E-B36E-F082919618E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FF98000-2095-4E98-876E-872C21DEA1C5}">
      <dgm:prSet phldrT="[Texto]"/>
      <dgm:spPr/>
      <dgm:t>
        <a:bodyPr/>
        <a:lstStyle/>
        <a:p>
          <a:r>
            <a:rPr lang="es-ES" dirty="0" smtClean="0"/>
            <a:t>ORGANIZACIÓN POLÍTICA:  POLIS</a:t>
          </a:r>
          <a:endParaRPr lang="es-ES" dirty="0"/>
        </a:p>
      </dgm:t>
    </dgm:pt>
    <dgm:pt modelId="{B37B5575-D636-4CFC-9D26-D930A3092C94}" type="parTrans" cxnId="{978A30F9-030E-4D45-AFFE-1E7ADA049859}">
      <dgm:prSet/>
      <dgm:spPr/>
      <dgm:t>
        <a:bodyPr/>
        <a:lstStyle/>
        <a:p>
          <a:endParaRPr lang="es-ES"/>
        </a:p>
      </dgm:t>
    </dgm:pt>
    <dgm:pt modelId="{7499E0FB-8975-4554-8149-CC933C8AD2B2}" type="sibTrans" cxnId="{978A30F9-030E-4D45-AFFE-1E7ADA049859}">
      <dgm:prSet/>
      <dgm:spPr/>
      <dgm:t>
        <a:bodyPr/>
        <a:lstStyle/>
        <a:p>
          <a:endParaRPr lang="es-ES"/>
        </a:p>
      </dgm:t>
    </dgm:pt>
    <dgm:pt modelId="{45D8DECE-8702-455C-989D-0BC332BDA15A}">
      <dgm:prSet phldrT="[Texto]"/>
      <dgm:spPr/>
      <dgm:t>
        <a:bodyPr/>
        <a:lstStyle/>
        <a:p>
          <a:r>
            <a:rPr lang="es-ES" dirty="0" smtClean="0"/>
            <a:t> POLIS: CIUDADES-ESTADO.  Acrópolis.</a:t>
          </a:r>
          <a:endParaRPr lang="es-ES" dirty="0"/>
        </a:p>
      </dgm:t>
    </dgm:pt>
    <dgm:pt modelId="{5885D3A5-B2E3-4031-AE2F-1CA0628C3B4E}" type="parTrans" cxnId="{D48D30AF-5291-456D-8B52-51AEB853B755}">
      <dgm:prSet/>
      <dgm:spPr/>
      <dgm:t>
        <a:bodyPr/>
        <a:lstStyle/>
        <a:p>
          <a:endParaRPr lang="es-ES"/>
        </a:p>
      </dgm:t>
    </dgm:pt>
    <dgm:pt modelId="{B0197D11-D7CB-436F-8363-C28F9C251C43}" type="sibTrans" cxnId="{D48D30AF-5291-456D-8B52-51AEB853B755}">
      <dgm:prSet/>
      <dgm:spPr/>
      <dgm:t>
        <a:bodyPr/>
        <a:lstStyle/>
        <a:p>
          <a:endParaRPr lang="es-ES"/>
        </a:p>
      </dgm:t>
    </dgm:pt>
    <dgm:pt modelId="{BD56754A-0027-4E3F-8D50-0F3C57570236}">
      <dgm:prSet phldrT="[Texto]"/>
      <dgm:spPr/>
      <dgm:t>
        <a:bodyPr/>
        <a:lstStyle/>
        <a:p>
          <a:r>
            <a:rPr lang="es-ES" dirty="0" smtClean="0"/>
            <a:t>LEGISLADORES </a:t>
          </a:r>
          <a:endParaRPr lang="es-ES" dirty="0"/>
        </a:p>
      </dgm:t>
    </dgm:pt>
    <dgm:pt modelId="{1ED6BD4D-D21E-4B64-B0D5-849FC65C24B3}" type="parTrans" cxnId="{B1B2EE42-D9A8-46EE-BD66-586FC3F603AC}">
      <dgm:prSet/>
      <dgm:spPr/>
      <dgm:t>
        <a:bodyPr/>
        <a:lstStyle/>
        <a:p>
          <a:endParaRPr lang="es-ES"/>
        </a:p>
      </dgm:t>
    </dgm:pt>
    <dgm:pt modelId="{5EB90597-D0CE-408F-8324-3DE9F33A0C00}" type="sibTrans" cxnId="{B1B2EE42-D9A8-46EE-BD66-586FC3F603AC}">
      <dgm:prSet/>
      <dgm:spPr/>
      <dgm:t>
        <a:bodyPr/>
        <a:lstStyle/>
        <a:p>
          <a:endParaRPr lang="es-ES"/>
        </a:p>
      </dgm:t>
    </dgm:pt>
    <dgm:pt modelId="{A09641AD-E98E-4F67-9151-03CF110FEAC4}">
      <dgm:prSet phldrT="[Texto]"/>
      <dgm:spPr/>
      <dgm:t>
        <a:bodyPr/>
        <a:lstStyle/>
        <a:p>
          <a:r>
            <a:rPr lang="es-ES" dirty="0" smtClean="0"/>
            <a:t>ECONOMÍA</a:t>
          </a:r>
          <a:endParaRPr lang="es-ES" dirty="0"/>
        </a:p>
      </dgm:t>
    </dgm:pt>
    <dgm:pt modelId="{DA153443-F50A-4E59-92CE-E7EABCC2EA0B}" type="parTrans" cxnId="{CFCD0E11-B857-4B45-A128-9187B7B7BF54}">
      <dgm:prSet/>
      <dgm:spPr/>
      <dgm:t>
        <a:bodyPr/>
        <a:lstStyle/>
        <a:p>
          <a:endParaRPr lang="es-ES"/>
        </a:p>
      </dgm:t>
    </dgm:pt>
    <dgm:pt modelId="{8E5152F3-88AB-4E85-8F44-7E1EC6B370F5}" type="sibTrans" cxnId="{CFCD0E11-B857-4B45-A128-9187B7B7BF54}">
      <dgm:prSet/>
      <dgm:spPr/>
      <dgm:t>
        <a:bodyPr/>
        <a:lstStyle/>
        <a:p>
          <a:endParaRPr lang="es-ES"/>
        </a:p>
      </dgm:t>
    </dgm:pt>
    <dgm:pt modelId="{83702353-B9AC-4A89-8FBC-ACED21CA7EF4}">
      <dgm:prSet phldrT="[Texto]"/>
      <dgm:spPr/>
      <dgm:t>
        <a:bodyPr/>
        <a:lstStyle/>
        <a:p>
          <a:r>
            <a:rPr lang="es-ES" dirty="0" smtClean="0"/>
            <a:t>AGRICULTURA</a:t>
          </a:r>
          <a:endParaRPr lang="es-ES" dirty="0"/>
        </a:p>
      </dgm:t>
    </dgm:pt>
    <dgm:pt modelId="{3F4C0CD3-5425-4D39-B6FC-ACF00B4DCCE7}" type="parTrans" cxnId="{D13355A3-2021-4FDB-A4E1-F9F85C63C40A}">
      <dgm:prSet/>
      <dgm:spPr/>
      <dgm:t>
        <a:bodyPr/>
        <a:lstStyle/>
        <a:p>
          <a:endParaRPr lang="es-ES"/>
        </a:p>
      </dgm:t>
    </dgm:pt>
    <dgm:pt modelId="{BF8CC090-0782-4BA2-A898-1EBC03C7E5F7}" type="sibTrans" cxnId="{D13355A3-2021-4FDB-A4E1-F9F85C63C40A}">
      <dgm:prSet/>
      <dgm:spPr/>
      <dgm:t>
        <a:bodyPr/>
        <a:lstStyle/>
        <a:p>
          <a:endParaRPr lang="es-ES"/>
        </a:p>
      </dgm:t>
    </dgm:pt>
    <dgm:pt modelId="{3ABFB0D6-3063-4B38-B774-BE8E4AA74EC6}">
      <dgm:prSet phldrT="[Texto]"/>
      <dgm:spPr/>
      <dgm:t>
        <a:bodyPr/>
        <a:lstStyle/>
        <a:p>
          <a:r>
            <a:rPr lang="es-ES" dirty="0" smtClean="0"/>
            <a:t>EVOLUCIÓN HISTÓRICA</a:t>
          </a:r>
          <a:endParaRPr lang="es-ES" dirty="0"/>
        </a:p>
      </dgm:t>
    </dgm:pt>
    <dgm:pt modelId="{3607B7C3-4C63-4318-BFFD-27C5D5A1800A}" type="parTrans" cxnId="{A01A9D2F-3BB9-4B02-A63F-ADE974755B14}">
      <dgm:prSet/>
      <dgm:spPr/>
      <dgm:t>
        <a:bodyPr/>
        <a:lstStyle/>
        <a:p>
          <a:endParaRPr lang="es-ES"/>
        </a:p>
      </dgm:t>
    </dgm:pt>
    <dgm:pt modelId="{A617671F-DE51-49CA-95A5-3696D0763EB6}" type="sibTrans" cxnId="{A01A9D2F-3BB9-4B02-A63F-ADE974755B14}">
      <dgm:prSet/>
      <dgm:spPr/>
      <dgm:t>
        <a:bodyPr/>
        <a:lstStyle/>
        <a:p>
          <a:endParaRPr lang="es-ES"/>
        </a:p>
      </dgm:t>
    </dgm:pt>
    <dgm:pt modelId="{EDB0F392-501F-4DC0-BD2D-72A098C34E5D}">
      <dgm:prSet phldrT="[Texto]"/>
      <dgm:spPr/>
      <dgm:t>
        <a:bodyPr/>
        <a:lstStyle/>
        <a:p>
          <a:r>
            <a:rPr lang="es-ES" dirty="0" smtClean="0"/>
            <a:t>SIGLO VIII a.C.</a:t>
          </a:r>
          <a:endParaRPr lang="es-ES" dirty="0"/>
        </a:p>
      </dgm:t>
    </dgm:pt>
    <dgm:pt modelId="{D94304C9-7081-45FB-9A43-6D93568263D0}" type="parTrans" cxnId="{38B298C8-6907-4FE4-9186-6D8578B7033F}">
      <dgm:prSet/>
      <dgm:spPr/>
      <dgm:t>
        <a:bodyPr/>
        <a:lstStyle/>
        <a:p>
          <a:endParaRPr lang="es-ES"/>
        </a:p>
      </dgm:t>
    </dgm:pt>
    <dgm:pt modelId="{930D3C84-7908-4A6F-B9CB-5DC6F4E59A89}" type="sibTrans" cxnId="{38B298C8-6907-4FE4-9186-6D8578B7033F}">
      <dgm:prSet/>
      <dgm:spPr/>
      <dgm:t>
        <a:bodyPr/>
        <a:lstStyle/>
        <a:p>
          <a:endParaRPr lang="es-ES"/>
        </a:p>
      </dgm:t>
    </dgm:pt>
    <dgm:pt modelId="{C41AA736-2A1B-44EF-88C0-0B7B486D5C87}">
      <dgm:prSet phldrT="[Texto]"/>
      <dgm:spPr/>
      <dgm:t>
        <a:bodyPr/>
        <a:lstStyle/>
        <a:p>
          <a:r>
            <a:rPr lang="es-ES" dirty="0" smtClean="0"/>
            <a:t>TIRANOS</a:t>
          </a:r>
          <a:endParaRPr lang="es-ES" dirty="0"/>
        </a:p>
      </dgm:t>
    </dgm:pt>
    <dgm:pt modelId="{C84FCDBB-7494-4419-AAE0-07F111D0FE8D}" type="parTrans" cxnId="{E564FE5D-A0B8-4C61-9942-0F7490D8BC23}">
      <dgm:prSet/>
      <dgm:spPr/>
      <dgm:t>
        <a:bodyPr/>
        <a:lstStyle/>
        <a:p>
          <a:endParaRPr lang="es-ES"/>
        </a:p>
      </dgm:t>
    </dgm:pt>
    <dgm:pt modelId="{6B571E74-045F-4733-8098-AC20C6AC2EA5}" type="sibTrans" cxnId="{E564FE5D-A0B8-4C61-9942-0F7490D8BC23}">
      <dgm:prSet/>
      <dgm:spPr/>
      <dgm:t>
        <a:bodyPr/>
        <a:lstStyle/>
        <a:p>
          <a:endParaRPr lang="es-ES"/>
        </a:p>
      </dgm:t>
    </dgm:pt>
    <dgm:pt modelId="{33AA7A61-C253-4CC9-A58E-C04694F6BE54}">
      <dgm:prSet phldrT="[Texto]"/>
      <dgm:spPr/>
      <dgm:t>
        <a:bodyPr/>
        <a:lstStyle/>
        <a:p>
          <a:r>
            <a:rPr lang="es-ES" dirty="0" smtClean="0"/>
            <a:t>DEMOCRACIA: ATENAS. PERICLES (S.V a.C.) </a:t>
          </a:r>
          <a:endParaRPr lang="es-ES" dirty="0"/>
        </a:p>
      </dgm:t>
    </dgm:pt>
    <dgm:pt modelId="{B97C8C06-7741-4D86-B4A8-17FF15ABF672}" type="parTrans" cxnId="{2E7821B2-057C-4B7C-A1A1-4DB47B3AFAD6}">
      <dgm:prSet/>
      <dgm:spPr/>
      <dgm:t>
        <a:bodyPr/>
        <a:lstStyle/>
        <a:p>
          <a:endParaRPr lang="es-ES"/>
        </a:p>
      </dgm:t>
    </dgm:pt>
    <dgm:pt modelId="{F0FF9110-97D4-4036-AB84-3A3486C693A0}" type="sibTrans" cxnId="{2E7821B2-057C-4B7C-A1A1-4DB47B3AFAD6}">
      <dgm:prSet/>
      <dgm:spPr/>
      <dgm:t>
        <a:bodyPr/>
        <a:lstStyle/>
        <a:p>
          <a:endParaRPr lang="es-ES"/>
        </a:p>
      </dgm:t>
    </dgm:pt>
    <dgm:pt modelId="{C123515A-051B-4EFA-B2D0-E31055BC3A15}">
      <dgm:prSet phldrT="[Texto]"/>
      <dgm:spPr/>
      <dgm:t>
        <a:bodyPr/>
        <a:lstStyle/>
        <a:p>
          <a:r>
            <a:rPr lang="es-ES" dirty="0" smtClean="0"/>
            <a:t>GANADERÍA</a:t>
          </a:r>
          <a:endParaRPr lang="es-ES" dirty="0"/>
        </a:p>
      </dgm:t>
    </dgm:pt>
    <dgm:pt modelId="{864362F0-F138-4BA6-9D4B-4A7F3773881C}" type="parTrans" cxnId="{D32739E8-938F-4AE4-8627-4E17670CEF54}">
      <dgm:prSet/>
      <dgm:spPr/>
      <dgm:t>
        <a:bodyPr/>
        <a:lstStyle/>
        <a:p>
          <a:endParaRPr lang="es-ES"/>
        </a:p>
      </dgm:t>
    </dgm:pt>
    <dgm:pt modelId="{092A83E8-B844-443E-A250-1E73BC8F39B6}" type="sibTrans" cxnId="{D32739E8-938F-4AE4-8627-4E17670CEF54}">
      <dgm:prSet/>
      <dgm:spPr/>
      <dgm:t>
        <a:bodyPr/>
        <a:lstStyle/>
        <a:p>
          <a:endParaRPr lang="es-ES"/>
        </a:p>
      </dgm:t>
    </dgm:pt>
    <dgm:pt modelId="{18B41BB1-DC1C-45FB-8BEB-7F3F0FA59EC1}">
      <dgm:prSet phldrT="[Texto]"/>
      <dgm:spPr/>
      <dgm:t>
        <a:bodyPr/>
        <a:lstStyle/>
        <a:p>
          <a:r>
            <a:rPr lang="es-ES" dirty="0" smtClean="0"/>
            <a:t>COMERCIO. COLONIZACIONES</a:t>
          </a:r>
          <a:endParaRPr lang="es-ES" dirty="0"/>
        </a:p>
      </dgm:t>
    </dgm:pt>
    <dgm:pt modelId="{903E1BF9-BE20-46FA-9A27-EE4E9A778A8D}" type="parTrans" cxnId="{B6BED4FE-7799-4BC6-81B1-02D70B0E3C15}">
      <dgm:prSet/>
      <dgm:spPr/>
      <dgm:t>
        <a:bodyPr/>
        <a:lstStyle/>
        <a:p>
          <a:endParaRPr lang="es-ES"/>
        </a:p>
      </dgm:t>
    </dgm:pt>
    <dgm:pt modelId="{38197832-7139-434D-9D8E-3181AB34CF38}" type="sibTrans" cxnId="{B6BED4FE-7799-4BC6-81B1-02D70B0E3C15}">
      <dgm:prSet/>
      <dgm:spPr/>
      <dgm:t>
        <a:bodyPr/>
        <a:lstStyle/>
        <a:p>
          <a:endParaRPr lang="es-ES"/>
        </a:p>
      </dgm:t>
    </dgm:pt>
    <dgm:pt modelId="{AE9A0CBB-3FC7-4946-8849-4E3C6A2831D5}">
      <dgm:prSet phldrT="[Texto]"/>
      <dgm:spPr/>
      <dgm:t>
        <a:bodyPr/>
        <a:lstStyle/>
        <a:p>
          <a:endParaRPr lang="es-ES" dirty="0"/>
        </a:p>
      </dgm:t>
    </dgm:pt>
    <dgm:pt modelId="{6AEABB3D-01E7-4FDB-A7BA-46AB99EE570D}" type="parTrans" cxnId="{D0F71466-A69F-449D-8663-41E3E89C0A48}">
      <dgm:prSet/>
      <dgm:spPr/>
      <dgm:t>
        <a:bodyPr/>
        <a:lstStyle/>
        <a:p>
          <a:endParaRPr lang="es-ES"/>
        </a:p>
      </dgm:t>
    </dgm:pt>
    <dgm:pt modelId="{BF1946EF-7B41-4260-B400-DBB935A220FC}" type="sibTrans" cxnId="{D0F71466-A69F-449D-8663-41E3E89C0A48}">
      <dgm:prSet/>
      <dgm:spPr/>
      <dgm:t>
        <a:bodyPr/>
        <a:lstStyle/>
        <a:p>
          <a:endParaRPr lang="es-ES"/>
        </a:p>
      </dgm:t>
    </dgm:pt>
    <dgm:pt modelId="{F8974166-4502-42C3-AAD9-69FDAE75F0D6}">
      <dgm:prSet phldrT="[Texto]"/>
      <dgm:spPr/>
      <dgm:t>
        <a:bodyPr/>
        <a:lstStyle/>
        <a:p>
          <a:r>
            <a:rPr lang="es-ES" dirty="0" smtClean="0"/>
            <a:t>GUERRAS MEDICAS (492 a.C.- 479 a.C.)</a:t>
          </a:r>
          <a:endParaRPr lang="es-ES" dirty="0"/>
        </a:p>
      </dgm:t>
    </dgm:pt>
    <dgm:pt modelId="{4B4976A9-21BB-4F10-9516-979BDDEE8773}" type="parTrans" cxnId="{A94453F2-BE54-416D-8B70-4C91061C3E43}">
      <dgm:prSet/>
      <dgm:spPr/>
      <dgm:t>
        <a:bodyPr/>
        <a:lstStyle/>
        <a:p>
          <a:endParaRPr lang="es-ES"/>
        </a:p>
      </dgm:t>
    </dgm:pt>
    <dgm:pt modelId="{88AE0702-0990-453D-815A-8D239767661D}" type="sibTrans" cxnId="{A94453F2-BE54-416D-8B70-4C91061C3E43}">
      <dgm:prSet/>
      <dgm:spPr/>
      <dgm:t>
        <a:bodyPr/>
        <a:lstStyle/>
        <a:p>
          <a:endParaRPr lang="es-ES"/>
        </a:p>
      </dgm:t>
    </dgm:pt>
    <dgm:pt modelId="{2A8B05FB-EFAC-42C3-9F55-EB5A99A2A942}">
      <dgm:prSet phldrT="[Texto]"/>
      <dgm:spPr/>
      <dgm:t>
        <a:bodyPr/>
        <a:lstStyle/>
        <a:p>
          <a:r>
            <a:rPr lang="es-ES" dirty="0" smtClean="0"/>
            <a:t>GUERRAS DEL PELOPONESO (431- 404 a.C.)</a:t>
          </a:r>
          <a:endParaRPr lang="es-ES" dirty="0"/>
        </a:p>
      </dgm:t>
    </dgm:pt>
    <dgm:pt modelId="{A1C282B8-F656-49B3-9FCA-04A5CFE63529}" type="parTrans" cxnId="{D60E44C0-45B3-4D28-B87D-5AFCE8E88D62}">
      <dgm:prSet/>
      <dgm:spPr/>
      <dgm:t>
        <a:bodyPr/>
        <a:lstStyle/>
        <a:p>
          <a:endParaRPr lang="es-ES"/>
        </a:p>
      </dgm:t>
    </dgm:pt>
    <dgm:pt modelId="{30492793-FAEC-4DC2-96D9-8A7D2807DA2F}" type="sibTrans" cxnId="{D60E44C0-45B3-4D28-B87D-5AFCE8E88D62}">
      <dgm:prSet/>
      <dgm:spPr/>
      <dgm:t>
        <a:bodyPr/>
        <a:lstStyle/>
        <a:p>
          <a:endParaRPr lang="es-ES"/>
        </a:p>
      </dgm:t>
    </dgm:pt>
    <dgm:pt modelId="{300838A6-C8F8-4B1A-9870-4CB42BF5BD9C}">
      <dgm:prSet phldrT="[Texto]"/>
      <dgm:spPr/>
      <dgm:t>
        <a:bodyPr/>
        <a:lstStyle/>
        <a:p>
          <a:r>
            <a:rPr lang="es-ES" dirty="0" smtClean="0"/>
            <a:t>FILIPO DE MACEDONIA CONQUISTA GRECIA (338 a.C.)</a:t>
          </a:r>
          <a:endParaRPr lang="es-ES" dirty="0"/>
        </a:p>
      </dgm:t>
    </dgm:pt>
    <dgm:pt modelId="{ECB106B7-130B-4C42-8BBD-6457C6000437}" type="parTrans" cxnId="{E2339D03-2DC3-4F8D-81A0-1168DF5934CC}">
      <dgm:prSet/>
      <dgm:spPr/>
      <dgm:t>
        <a:bodyPr/>
        <a:lstStyle/>
        <a:p>
          <a:endParaRPr lang="es-ES"/>
        </a:p>
      </dgm:t>
    </dgm:pt>
    <dgm:pt modelId="{51CFC0BA-06E6-40E0-BBF3-B32283FA0BBC}" type="sibTrans" cxnId="{E2339D03-2DC3-4F8D-81A0-1168DF5934CC}">
      <dgm:prSet/>
      <dgm:spPr/>
      <dgm:t>
        <a:bodyPr/>
        <a:lstStyle/>
        <a:p>
          <a:endParaRPr lang="es-ES"/>
        </a:p>
      </dgm:t>
    </dgm:pt>
    <dgm:pt modelId="{A6C42245-9D71-4E96-8B3B-6241F5782444}">
      <dgm:prSet phldrT="[Texto]"/>
      <dgm:spPr/>
      <dgm:t>
        <a:bodyPr/>
        <a:lstStyle/>
        <a:p>
          <a:r>
            <a:rPr lang="es-ES" dirty="0" smtClean="0"/>
            <a:t>ALE JANDRO MAGNO </a:t>
          </a:r>
          <a:endParaRPr lang="es-ES" dirty="0"/>
        </a:p>
      </dgm:t>
    </dgm:pt>
    <dgm:pt modelId="{BCD3CB84-625E-4E40-9C7E-3D2773728684}" type="parTrans" cxnId="{6313CFC6-391A-4457-84EF-0ABF3C3AE3E1}">
      <dgm:prSet/>
      <dgm:spPr/>
      <dgm:t>
        <a:bodyPr/>
        <a:lstStyle/>
        <a:p>
          <a:endParaRPr lang="es-ES"/>
        </a:p>
      </dgm:t>
    </dgm:pt>
    <dgm:pt modelId="{A34D8421-5D3E-416C-AE12-4DC1E1421706}" type="sibTrans" cxnId="{6313CFC6-391A-4457-84EF-0ABF3C3AE3E1}">
      <dgm:prSet/>
      <dgm:spPr/>
      <dgm:t>
        <a:bodyPr/>
        <a:lstStyle/>
        <a:p>
          <a:endParaRPr lang="es-ES"/>
        </a:p>
      </dgm:t>
    </dgm:pt>
    <dgm:pt modelId="{E35BD854-F73C-45E7-B2BC-290C5E330E44}">
      <dgm:prSet phldrT="[Texto]"/>
      <dgm:spPr/>
      <dgm:t>
        <a:bodyPr/>
        <a:lstStyle/>
        <a:p>
          <a:r>
            <a:rPr lang="es-ES" dirty="0" smtClean="0"/>
            <a:t>ARISTOI</a:t>
          </a:r>
          <a:endParaRPr lang="es-ES" dirty="0"/>
        </a:p>
      </dgm:t>
    </dgm:pt>
    <dgm:pt modelId="{FF9A2F8A-AE8C-44C8-9032-0E846A7683D7}" type="parTrans" cxnId="{44AB3777-83D7-40ED-9A1F-D91185E1B752}">
      <dgm:prSet/>
      <dgm:spPr/>
    </dgm:pt>
    <dgm:pt modelId="{FC57C9D7-046D-4C74-90CF-B8B94CF7F3F7}" type="sibTrans" cxnId="{44AB3777-83D7-40ED-9A1F-D91185E1B752}">
      <dgm:prSet/>
      <dgm:spPr/>
    </dgm:pt>
    <dgm:pt modelId="{51465528-F0E7-4FAD-AF3D-B324477B2193}">
      <dgm:prSet phldrT="[Texto]"/>
      <dgm:spPr/>
      <dgm:t>
        <a:bodyPr/>
        <a:lstStyle/>
        <a:p>
          <a:r>
            <a:rPr lang="es-ES" dirty="0" smtClean="0"/>
            <a:t> OLIGARQUÍA: ESPARTA</a:t>
          </a:r>
          <a:endParaRPr lang="es-ES" dirty="0"/>
        </a:p>
      </dgm:t>
    </dgm:pt>
    <dgm:pt modelId="{DAE39F47-77DE-4658-8648-93CB8755BA1E}" type="parTrans" cxnId="{503CA861-064C-46FB-B56C-91A0418C7E07}">
      <dgm:prSet/>
      <dgm:spPr/>
    </dgm:pt>
    <dgm:pt modelId="{F8E1EF9C-3599-4EA9-AE19-3E212AB26BB4}" type="sibTrans" cxnId="{503CA861-064C-46FB-B56C-91A0418C7E07}">
      <dgm:prSet/>
      <dgm:spPr/>
    </dgm:pt>
    <dgm:pt modelId="{23EF389B-F982-4CE3-B447-05567A4C8D89}" type="pres">
      <dgm:prSet presAssocID="{B5490126-74C0-4A2E-B36E-F082919618E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483C288-9308-481C-BEBD-378EF0604984}" type="pres">
      <dgm:prSet presAssocID="{FFF98000-2095-4E98-876E-872C21DEA1C5}" presName="linNode" presStyleCnt="0"/>
      <dgm:spPr/>
    </dgm:pt>
    <dgm:pt modelId="{63F71467-3732-49B4-A249-1AF1C6F8AEFD}" type="pres">
      <dgm:prSet presAssocID="{FFF98000-2095-4E98-876E-872C21DEA1C5}" presName="parentText" presStyleLbl="node1" presStyleIdx="0" presStyleCnt="3" custLinFactNeighborX="-3348" custLinFactNeighborY="-4909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BD52B6-01A0-4025-B20E-98ADC8E5D275}" type="pres">
      <dgm:prSet presAssocID="{FFF98000-2095-4E98-876E-872C21DEA1C5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0A3A4F-D3DB-4927-A1BC-D593706B9188}" type="pres">
      <dgm:prSet presAssocID="{7499E0FB-8975-4554-8149-CC933C8AD2B2}" presName="sp" presStyleCnt="0"/>
      <dgm:spPr/>
    </dgm:pt>
    <dgm:pt modelId="{0EF172BB-E100-4645-98E3-EBCA8C299D72}" type="pres">
      <dgm:prSet presAssocID="{A09641AD-E98E-4F67-9151-03CF110FEAC4}" presName="linNode" presStyleCnt="0"/>
      <dgm:spPr/>
    </dgm:pt>
    <dgm:pt modelId="{B0950F41-35D6-420E-B247-6880D8218B93}" type="pres">
      <dgm:prSet presAssocID="{A09641AD-E98E-4F67-9151-03CF110FEAC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B86427-4653-4945-A6F6-86516E15AD15}" type="pres">
      <dgm:prSet presAssocID="{A09641AD-E98E-4F67-9151-03CF110FEAC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71F992-60BF-47CB-8A86-DD3E3BB1B167}" type="pres">
      <dgm:prSet presAssocID="{8E5152F3-88AB-4E85-8F44-7E1EC6B370F5}" presName="sp" presStyleCnt="0"/>
      <dgm:spPr/>
    </dgm:pt>
    <dgm:pt modelId="{68CD6D35-F81B-4283-A320-423FEFA38BCC}" type="pres">
      <dgm:prSet presAssocID="{3ABFB0D6-3063-4B38-B774-BE8E4AA74EC6}" presName="linNode" presStyleCnt="0"/>
      <dgm:spPr/>
    </dgm:pt>
    <dgm:pt modelId="{F8033F92-0F4C-46AF-8B2F-F9B215DEBEEC}" type="pres">
      <dgm:prSet presAssocID="{3ABFB0D6-3063-4B38-B774-BE8E4AA74EC6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FB7004-7515-4E52-AEFA-811879EBB68B}" type="pres">
      <dgm:prSet presAssocID="{3ABFB0D6-3063-4B38-B774-BE8E4AA74EC6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E7821B2-057C-4B7C-A1A1-4DB47B3AFAD6}" srcId="{FFF98000-2095-4E98-876E-872C21DEA1C5}" destId="{33AA7A61-C253-4CC9-A58E-C04694F6BE54}" srcOrd="4" destOrd="0" parTransId="{B97C8C06-7741-4D86-B4A8-17FF15ABF672}" sibTransId="{F0FF9110-97D4-4036-AB84-3A3486C693A0}"/>
    <dgm:cxn modelId="{99BDF65B-7206-4188-B2E5-7F919CCA93A9}" type="presOf" srcId="{C123515A-051B-4EFA-B2D0-E31055BC3A15}" destId="{D7B86427-4653-4945-A6F6-86516E15AD15}" srcOrd="0" destOrd="1" presId="urn:microsoft.com/office/officeart/2005/8/layout/vList5"/>
    <dgm:cxn modelId="{3B0D2816-9648-4206-9BD0-BD831C8E34AA}" type="presOf" srcId="{BD56754A-0027-4E3F-8D50-0F3C57570236}" destId="{67BD52B6-01A0-4025-B20E-98ADC8E5D275}" srcOrd="0" destOrd="2" presId="urn:microsoft.com/office/officeart/2005/8/layout/vList5"/>
    <dgm:cxn modelId="{0A8732AD-8707-4848-97CF-8E5E8DE8C6F1}" type="presOf" srcId="{51465528-F0E7-4FAD-AF3D-B324477B2193}" destId="{67BD52B6-01A0-4025-B20E-98ADC8E5D275}" srcOrd="0" destOrd="5" presId="urn:microsoft.com/office/officeart/2005/8/layout/vList5"/>
    <dgm:cxn modelId="{6313CFC6-391A-4457-84EF-0ABF3C3AE3E1}" srcId="{3ABFB0D6-3063-4B38-B774-BE8E4AA74EC6}" destId="{A6C42245-9D71-4E96-8B3B-6241F5782444}" srcOrd="4" destOrd="0" parTransId="{BCD3CB84-625E-4E40-9C7E-3D2773728684}" sibTransId="{A34D8421-5D3E-416C-AE12-4DC1E1421706}"/>
    <dgm:cxn modelId="{46567D7E-DCD0-4209-880C-ACC4491E3126}" type="presOf" srcId="{A09641AD-E98E-4F67-9151-03CF110FEAC4}" destId="{B0950F41-35D6-420E-B247-6880D8218B93}" srcOrd="0" destOrd="0" presId="urn:microsoft.com/office/officeart/2005/8/layout/vList5"/>
    <dgm:cxn modelId="{2E7FF52C-17D5-4939-AD70-9A723BA16E6A}" type="presOf" srcId="{33AA7A61-C253-4CC9-A58E-C04694F6BE54}" destId="{67BD52B6-01A0-4025-B20E-98ADC8E5D275}" srcOrd="0" destOrd="4" presId="urn:microsoft.com/office/officeart/2005/8/layout/vList5"/>
    <dgm:cxn modelId="{E2339D03-2DC3-4F8D-81A0-1168DF5934CC}" srcId="{3ABFB0D6-3063-4B38-B774-BE8E4AA74EC6}" destId="{300838A6-C8F8-4B1A-9870-4CB42BF5BD9C}" srcOrd="3" destOrd="0" parTransId="{ECB106B7-130B-4C42-8BBD-6457C6000437}" sibTransId="{51CFC0BA-06E6-40E0-BBF3-B32283FA0BBC}"/>
    <dgm:cxn modelId="{D60E44C0-45B3-4D28-B87D-5AFCE8E88D62}" srcId="{3ABFB0D6-3063-4B38-B774-BE8E4AA74EC6}" destId="{2A8B05FB-EFAC-42C3-9F55-EB5A99A2A942}" srcOrd="2" destOrd="0" parTransId="{A1C282B8-F656-49B3-9FCA-04A5CFE63529}" sibTransId="{30492793-FAEC-4DC2-96D9-8A7D2807DA2F}"/>
    <dgm:cxn modelId="{7331A5E2-A593-4BBE-A3E3-17EC77086183}" type="presOf" srcId="{45D8DECE-8702-455C-989D-0BC332BDA15A}" destId="{67BD52B6-01A0-4025-B20E-98ADC8E5D275}" srcOrd="0" destOrd="0" presId="urn:microsoft.com/office/officeart/2005/8/layout/vList5"/>
    <dgm:cxn modelId="{AD1E3DCE-3387-4764-B653-B1A6E5150A61}" type="presOf" srcId="{AE9A0CBB-3FC7-4946-8849-4E3C6A2831D5}" destId="{B6FB7004-7515-4E52-AEFA-811879EBB68B}" srcOrd="0" destOrd="5" presId="urn:microsoft.com/office/officeart/2005/8/layout/vList5"/>
    <dgm:cxn modelId="{A01A9D2F-3BB9-4B02-A63F-ADE974755B14}" srcId="{B5490126-74C0-4A2E-B36E-F082919618E0}" destId="{3ABFB0D6-3063-4B38-B774-BE8E4AA74EC6}" srcOrd="2" destOrd="0" parTransId="{3607B7C3-4C63-4318-BFFD-27C5D5A1800A}" sibTransId="{A617671F-DE51-49CA-95A5-3696D0763EB6}"/>
    <dgm:cxn modelId="{B6BED4FE-7799-4BC6-81B1-02D70B0E3C15}" srcId="{A09641AD-E98E-4F67-9151-03CF110FEAC4}" destId="{18B41BB1-DC1C-45FB-8BEB-7F3F0FA59EC1}" srcOrd="2" destOrd="0" parTransId="{903E1BF9-BE20-46FA-9A27-EE4E9A778A8D}" sibTransId="{38197832-7139-434D-9D8E-3181AB34CF38}"/>
    <dgm:cxn modelId="{A75AF78B-E388-46A6-81F5-BD1424493D6E}" type="presOf" srcId="{2A8B05FB-EFAC-42C3-9F55-EB5A99A2A942}" destId="{B6FB7004-7515-4E52-AEFA-811879EBB68B}" srcOrd="0" destOrd="2" presId="urn:microsoft.com/office/officeart/2005/8/layout/vList5"/>
    <dgm:cxn modelId="{44AB3777-83D7-40ED-9A1F-D91185E1B752}" srcId="{FFF98000-2095-4E98-876E-872C21DEA1C5}" destId="{E35BD854-F73C-45E7-B2BC-290C5E330E44}" srcOrd="1" destOrd="0" parTransId="{FF9A2F8A-AE8C-44C8-9032-0E846A7683D7}" sibTransId="{FC57C9D7-046D-4C74-90CF-B8B94CF7F3F7}"/>
    <dgm:cxn modelId="{D13355A3-2021-4FDB-A4E1-F9F85C63C40A}" srcId="{A09641AD-E98E-4F67-9151-03CF110FEAC4}" destId="{83702353-B9AC-4A89-8FBC-ACED21CA7EF4}" srcOrd="0" destOrd="0" parTransId="{3F4C0CD3-5425-4D39-B6FC-ACF00B4DCCE7}" sibTransId="{BF8CC090-0782-4BA2-A898-1EBC03C7E5F7}"/>
    <dgm:cxn modelId="{A13A920B-4158-4EB1-A878-432757367C26}" type="presOf" srcId="{FFF98000-2095-4E98-876E-872C21DEA1C5}" destId="{63F71467-3732-49B4-A249-1AF1C6F8AEFD}" srcOrd="0" destOrd="0" presId="urn:microsoft.com/office/officeart/2005/8/layout/vList5"/>
    <dgm:cxn modelId="{3DF06AFA-CF97-4E8B-8264-2498B2FD212E}" type="presOf" srcId="{EDB0F392-501F-4DC0-BD2D-72A098C34E5D}" destId="{B6FB7004-7515-4E52-AEFA-811879EBB68B}" srcOrd="0" destOrd="0" presId="urn:microsoft.com/office/officeart/2005/8/layout/vList5"/>
    <dgm:cxn modelId="{D0F71466-A69F-449D-8663-41E3E89C0A48}" srcId="{3ABFB0D6-3063-4B38-B774-BE8E4AA74EC6}" destId="{AE9A0CBB-3FC7-4946-8849-4E3C6A2831D5}" srcOrd="5" destOrd="0" parTransId="{6AEABB3D-01E7-4FDB-A7BA-46AB99EE570D}" sibTransId="{BF1946EF-7B41-4260-B400-DBB935A220FC}"/>
    <dgm:cxn modelId="{96B775F6-A764-4DDE-80B9-37A3BD56C297}" type="presOf" srcId="{18B41BB1-DC1C-45FB-8BEB-7F3F0FA59EC1}" destId="{D7B86427-4653-4945-A6F6-86516E15AD15}" srcOrd="0" destOrd="2" presId="urn:microsoft.com/office/officeart/2005/8/layout/vList5"/>
    <dgm:cxn modelId="{E564FE5D-A0B8-4C61-9942-0F7490D8BC23}" srcId="{FFF98000-2095-4E98-876E-872C21DEA1C5}" destId="{C41AA736-2A1B-44EF-88C0-0B7B486D5C87}" srcOrd="3" destOrd="0" parTransId="{C84FCDBB-7494-4419-AAE0-07F111D0FE8D}" sibTransId="{6B571E74-045F-4733-8098-AC20C6AC2EA5}"/>
    <dgm:cxn modelId="{A94453F2-BE54-416D-8B70-4C91061C3E43}" srcId="{3ABFB0D6-3063-4B38-B774-BE8E4AA74EC6}" destId="{F8974166-4502-42C3-AAD9-69FDAE75F0D6}" srcOrd="1" destOrd="0" parTransId="{4B4976A9-21BB-4F10-9516-979BDDEE8773}" sibTransId="{88AE0702-0990-453D-815A-8D239767661D}"/>
    <dgm:cxn modelId="{67AA2C3B-CD57-4FC0-81A1-462C58644BE4}" type="presOf" srcId="{E35BD854-F73C-45E7-B2BC-290C5E330E44}" destId="{67BD52B6-01A0-4025-B20E-98ADC8E5D275}" srcOrd="0" destOrd="1" presId="urn:microsoft.com/office/officeart/2005/8/layout/vList5"/>
    <dgm:cxn modelId="{502E58C9-833F-4714-897A-165D7C61756D}" type="presOf" srcId="{F8974166-4502-42C3-AAD9-69FDAE75F0D6}" destId="{B6FB7004-7515-4E52-AEFA-811879EBB68B}" srcOrd="0" destOrd="1" presId="urn:microsoft.com/office/officeart/2005/8/layout/vList5"/>
    <dgm:cxn modelId="{B1B2EE42-D9A8-46EE-BD66-586FC3F603AC}" srcId="{FFF98000-2095-4E98-876E-872C21DEA1C5}" destId="{BD56754A-0027-4E3F-8D50-0F3C57570236}" srcOrd="2" destOrd="0" parTransId="{1ED6BD4D-D21E-4B64-B0D5-849FC65C24B3}" sibTransId="{5EB90597-D0CE-408F-8324-3DE9F33A0C00}"/>
    <dgm:cxn modelId="{E88072D0-C36E-4277-8D2C-9043EF54328D}" type="presOf" srcId="{C41AA736-2A1B-44EF-88C0-0B7B486D5C87}" destId="{67BD52B6-01A0-4025-B20E-98ADC8E5D275}" srcOrd="0" destOrd="3" presId="urn:microsoft.com/office/officeart/2005/8/layout/vList5"/>
    <dgm:cxn modelId="{978A30F9-030E-4D45-AFFE-1E7ADA049859}" srcId="{B5490126-74C0-4A2E-B36E-F082919618E0}" destId="{FFF98000-2095-4E98-876E-872C21DEA1C5}" srcOrd="0" destOrd="0" parTransId="{B37B5575-D636-4CFC-9D26-D930A3092C94}" sibTransId="{7499E0FB-8975-4554-8149-CC933C8AD2B2}"/>
    <dgm:cxn modelId="{CFCD0E11-B857-4B45-A128-9187B7B7BF54}" srcId="{B5490126-74C0-4A2E-B36E-F082919618E0}" destId="{A09641AD-E98E-4F67-9151-03CF110FEAC4}" srcOrd="1" destOrd="0" parTransId="{DA153443-F50A-4E59-92CE-E7EABCC2EA0B}" sibTransId="{8E5152F3-88AB-4E85-8F44-7E1EC6B370F5}"/>
    <dgm:cxn modelId="{42E9B46C-6FF5-4FA5-BB3E-DBB200213159}" type="presOf" srcId="{B5490126-74C0-4A2E-B36E-F082919618E0}" destId="{23EF389B-F982-4CE3-B447-05567A4C8D89}" srcOrd="0" destOrd="0" presId="urn:microsoft.com/office/officeart/2005/8/layout/vList5"/>
    <dgm:cxn modelId="{5EB6652D-EBBB-4985-8C67-88AB23A4BB83}" type="presOf" srcId="{83702353-B9AC-4A89-8FBC-ACED21CA7EF4}" destId="{D7B86427-4653-4945-A6F6-86516E15AD15}" srcOrd="0" destOrd="0" presId="urn:microsoft.com/office/officeart/2005/8/layout/vList5"/>
    <dgm:cxn modelId="{B40DC715-CAD5-4331-85F0-307A5C3A2BA4}" type="presOf" srcId="{300838A6-C8F8-4B1A-9870-4CB42BF5BD9C}" destId="{B6FB7004-7515-4E52-AEFA-811879EBB68B}" srcOrd="0" destOrd="3" presId="urn:microsoft.com/office/officeart/2005/8/layout/vList5"/>
    <dgm:cxn modelId="{681716DA-AE9C-4310-BF80-19AD790CB147}" type="presOf" srcId="{A6C42245-9D71-4E96-8B3B-6241F5782444}" destId="{B6FB7004-7515-4E52-AEFA-811879EBB68B}" srcOrd="0" destOrd="4" presId="urn:microsoft.com/office/officeart/2005/8/layout/vList5"/>
    <dgm:cxn modelId="{D32739E8-938F-4AE4-8627-4E17670CEF54}" srcId="{A09641AD-E98E-4F67-9151-03CF110FEAC4}" destId="{C123515A-051B-4EFA-B2D0-E31055BC3A15}" srcOrd="1" destOrd="0" parTransId="{864362F0-F138-4BA6-9D4B-4A7F3773881C}" sibTransId="{092A83E8-B844-443E-A250-1E73BC8F39B6}"/>
    <dgm:cxn modelId="{503CA861-064C-46FB-B56C-91A0418C7E07}" srcId="{FFF98000-2095-4E98-876E-872C21DEA1C5}" destId="{51465528-F0E7-4FAD-AF3D-B324477B2193}" srcOrd="5" destOrd="0" parTransId="{DAE39F47-77DE-4658-8648-93CB8755BA1E}" sibTransId="{F8E1EF9C-3599-4EA9-AE19-3E212AB26BB4}"/>
    <dgm:cxn modelId="{D7510731-66D1-42D5-9279-BABCF190A143}" type="presOf" srcId="{3ABFB0D6-3063-4B38-B774-BE8E4AA74EC6}" destId="{F8033F92-0F4C-46AF-8B2F-F9B215DEBEEC}" srcOrd="0" destOrd="0" presId="urn:microsoft.com/office/officeart/2005/8/layout/vList5"/>
    <dgm:cxn modelId="{38B298C8-6907-4FE4-9186-6D8578B7033F}" srcId="{3ABFB0D6-3063-4B38-B774-BE8E4AA74EC6}" destId="{EDB0F392-501F-4DC0-BD2D-72A098C34E5D}" srcOrd="0" destOrd="0" parTransId="{D94304C9-7081-45FB-9A43-6D93568263D0}" sibTransId="{930D3C84-7908-4A6F-B9CB-5DC6F4E59A89}"/>
    <dgm:cxn modelId="{D48D30AF-5291-456D-8B52-51AEB853B755}" srcId="{FFF98000-2095-4E98-876E-872C21DEA1C5}" destId="{45D8DECE-8702-455C-989D-0BC332BDA15A}" srcOrd="0" destOrd="0" parTransId="{5885D3A5-B2E3-4031-AE2F-1CA0628C3B4E}" sibTransId="{B0197D11-D7CB-436F-8363-C28F9C251C43}"/>
    <dgm:cxn modelId="{526065C3-7857-49BF-BEA9-8E3F4C9DABE7}" type="presParOf" srcId="{23EF389B-F982-4CE3-B447-05567A4C8D89}" destId="{B483C288-9308-481C-BEBD-378EF0604984}" srcOrd="0" destOrd="0" presId="urn:microsoft.com/office/officeart/2005/8/layout/vList5"/>
    <dgm:cxn modelId="{A211BE1D-7CC1-4068-8EA2-0BC3F2451D6F}" type="presParOf" srcId="{B483C288-9308-481C-BEBD-378EF0604984}" destId="{63F71467-3732-49B4-A249-1AF1C6F8AEFD}" srcOrd="0" destOrd="0" presId="urn:microsoft.com/office/officeart/2005/8/layout/vList5"/>
    <dgm:cxn modelId="{0891F360-3561-41E1-B351-2006BB3236F7}" type="presParOf" srcId="{B483C288-9308-481C-BEBD-378EF0604984}" destId="{67BD52B6-01A0-4025-B20E-98ADC8E5D275}" srcOrd="1" destOrd="0" presId="urn:microsoft.com/office/officeart/2005/8/layout/vList5"/>
    <dgm:cxn modelId="{035C01C9-54FC-4AA1-86B5-DF4D317B7B6C}" type="presParOf" srcId="{23EF389B-F982-4CE3-B447-05567A4C8D89}" destId="{0D0A3A4F-D3DB-4927-A1BC-D593706B9188}" srcOrd="1" destOrd="0" presId="urn:microsoft.com/office/officeart/2005/8/layout/vList5"/>
    <dgm:cxn modelId="{2656E5CE-5A80-4D16-A182-05FE18B54843}" type="presParOf" srcId="{23EF389B-F982-4CE3-B447-05567A4C8D89}" destId="{0EF172BB-E100-4645-98E3-EBCA8C299D72}" srcOrd="2" destOrd="0" presId="urn:microsoft.com/office/officeart/2005/8/layout/vList5"/>
    <dgm:cxn modelId="{1C19D2A7-56DA-4094-978F-9C7E6F42B873}" type="presParOf" srcId="{0EF172BB-E100-4645-98E3-EBCA8C299D72}" destId="{B0950F41-35D6-420E-B247-6880D8218B93}" srcOrd="0" destOrd="0" presId="urn:microsoft.com/office/officeart/2005/8/layout/vList5"/>
    <dgm:cxn modelId="{7C0B6E9F-2C1B-4337-8A56-8564EA80B8A5}" type="presParOf" srcId="{0EF172BB-E100-4645-98E3-EBCA8C299D72}" destId="{D7B86427-4653-4945-A6F6-86516E15AD15}" srcOrd="1" destOrd="0" presId="urn:microsoft.com/office/officeart/2005/8/layout/vList5"/>
    <dgm:cxn modelId="{2C8DCC9A-8B2B-4F91-BEBD-498947F72D33}" type="presParOf" srcId="{23EF389B-F982-4CE3-B447-05567A4C8D89}" destId="{3271F992-60BF-47CB-8A86-DD3E3BB1B167}" srcOrd="3" destOrd="0" presId="urn:microsoft.com/office/officeart/2005/8/layout/vList5"/>
    <dgm:cxn modelId="{F6CA1E7A-B4CF-41A5-BB62-9216A0596F94}" type="presParOf" srcId="{23EF389B-F982-4CE3-B447-05567A4C8D89}" destId="{68CD6D35-F81B-4283-A320-423FEFA38BCC}" srcOrd="4" destOrd="0" presId="urn:microsoft.com/office/officeart/2005/8/layout/vList5"/>
    <dgm:cxn modelId="{1BA8E71C-AE9D-463C-B5EB-C93459DDEC33}" type="presParOf" srcId="{68CD6D35-F81B-4283-A320-423FEFA38BCC}" destId="{F8033F92-0F4C-46AF-8B2F-F9B215DEBEEC}" srcOrd="0" destOrd="0" presId="urn:microsoft.com/office/officeart/2005/8/layout/vList5"/>
    <dgm:cxn modelId="{52E144D3-5A17-4B72-8096-502A16C0744F}" type="presParOf" srcId="{68CD6D35-F81B-4283-A320-423FEFA38BCC}" destId="{B6FB7004-7515-4E52-AEFA-811879EBB68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552CC4-5D05-4815-A815-E4B567FF2568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2CE094B-B990-4BCA-86D1-AEBAEF67B9DE}">
      <dgm:prSet phldrT="[Texto]"/>
      <dgm:spPr/>
      <dgm:t>
        <a:bodyPr/>
        <a:lstStyle/>
        <a:p>
          <a:r>
            <a:rPr lang="es-ES" dirty="0" smtClean="0"/>
            <a:t>ARTE GRIEGO</a:t>
          </a:r>
          <a:endParaRPr lang="es-ES" dirty="0"/>
        </a:p>
      </dgm:t>
    </dgm:pt>
    <dgm:pt modelId="{F8D48991-0024-4EE5-9D70-BFB88F9590E8}" type="parTrans" cxnId="{58D30170-5416-46E3-8308-498690C4A0E7}">
      <dgm:prSet/>
      <dgm:spPr/>
      <dgm:t>
        <a:bodyPr/>
        <a:lstStyle/>
        <a:p>
          <a:endParaRPr lang="es-ES"/>
        </a:p>
      </dgm:t>
    </dgm:pt>
    <dgm:pt modelId="{B0314462-641B-4384-8FEF-E62E313419ED}" type="sibTrans" cxnId="{58D30170-5416-46E3-8308-498690C4A0E7}">
      <dgm:prSet/>
      <dgm:spPr/>
      <dgm:t>
        <a:bodyPr/>
        <a:lstStyle/>
        <a:p>
          <a:endParaRPr lang="es-ES"/>
        </a:p>
      </dgm:t>
    </dgm:pt>
    <dgm:pt modelId="{143FB6E5-241C-4893-8738-F4915087FD78}">
      <dgm:prSet phldrT="[Texto]"/>
      <dgm:spPr/>
      <dgm:t>
        <a:bodyPr/>
        <a:lstStyle/>
        <a:p>
          <a:r>
            <a:rPr lang="es-ES" dirty="0" smtClean="0"/>
            <a:t>Conceptos: Armonía, belleza, hombre, razón...</a:t>
          </a:r>
          <a:endParaRPr lang="es-ES" dirty="0"/>
        </a:p>
      </dgm:t>
    </dgm:pt>
    <dgm:pt modelId="{894FEA53-B34A-4FAC-9BD4-548DF7E9B300}" type="parTrans" cxnId="{A03087AC-7C85-4374-90D2-1DC0F2D21766}">
      <dgm:prSet/>
      <dgm:spPr/>
      <dgm:t>
        <a:bodyPr/>
        <a:lstStyle/>
        <a:p>
          <a:endParaRPr lang="es-ES"/>
        </a:p>
      </dgm:t>
    </dgm:pt>
    <dgm:pt modelId="{3F08BB61-32C2-4E47-BFE9-F0D995CEE523}" type="sibTrans" cxnId="{A03087AC-7C85-4374-90D2-1DC0F2D21766}">
      <dgm:prSet/>
      <dgm:spPr/>
      <dgm:t>
        <a:bodyPr/>
        <a:lstStyle/>
        <a:p>
          <a:endParaRPr lang="es-ES"/>
        </a:p>
      </dgm:t>
    </dgm:pt>
    <dgm:pt modelId="{0788F375-8765-4FC8-8F94-7A8604789F2A}">
      <dgm:prSet phldrT="[Texto]"/>
      <dgm:spPr/>
      <dgm:t>
        <a:bodyPr/>
        <a:lstStyle/>
        <a:p>
          <a:r>
            <a:rPr lang="es-ES" dirty="0" smtClean="0"/>
            <a:t>Abandono del monumentalismo, proporciones humanas</a:t>
          </a:r>
          <a:endParaRPr lang="es-ES" dirty="0"/>
        </a:p>
      </dgm:t>
    </dgm:pt>
    <dgm:pt modelId="{9FB7DEC1-8002-4CD9-B149-90F15E2DC55D}" type="parTrans" cxnId="{327D7FBA-A180-4221-816F-2B5447A38FE0}">
      <dgm:prSet/>
      <dgm:spPr/>
      <dgm:t>
        <a:bodyPr/>
        <a:lstStyle/>
        <a:p>
          <a:endParaRPr lang="es-ES"/>
        </a:p>
      </dgm:t>
    </dgm:pt>
    <dgm:pt modelId="{D3FF76C7-7DA8-4B7F-8FB2-06B68EEF28B7}" type="sibTrans" cxnId="{327D7FBA-A180-4221-816F-2B5447A38FE0}">
      <dgm:prSet/>
      <dgm:spPr/>
      <dgm:t>
        <a:bodyPr/>
        <a:lstStyle/>
        <a:p>
          <a:endParaRPr lang="es-ES"/>
        </a:p>
      </dgm:t>
    </dgm:pt>
    <dgm:pt modelId="{BA645F4E-616F-4C01-A0F5-CA935ED22186}">
      <dgm:prSet phldrT="[Texto]"/>
      <dgm:spPr/>
      <dgm:t>
        <a:bodyPr/>
        <a:lstStyle/>
        <a:p>
          <a:r>
            <a:rPr lang="es-ES" dirty="0" smtClean="0"/>
            <a:t>ARTE ROMANO  </a:t>
          </a:r>
          <a:endParaRPr lang="es-ES" dirty="0"/>
        </a:p>
      </dgm:t>
    </dgm:pt>
    <dgm:pt modelId="{D67B0493-56C8-4A66-A358-5F904F230D1B}" type="parTrans" cxnId="{C056DD45-7770-4BB1-82C1-5EEB7FA82D36}">
      <dgm:prSet/>
      <dgm:spPr/>
      <dgm:t>
        <a:bodyPr/>
        <a:lstStyle/>
        <a:p>
          <a:endParaRPr lang="es-ES"/>
        </a:p>
      </dgm:t>
    </dgm:pt>
    <dgm:pt modelId="{D9BEC38D-FD69-4F0B-855B-01F623A0B80D}" type="sibTrans" cxnId="{C056DD45-7770-4BB1-82C1-5EEB7FA82D36}">
      <dgm:prSet/>
      <dgm:spPr/>
      <dgm:t>
        <a:bodyPr/>
        <a:lstStyle/>
        <a:p>
          <a:endParaRPr lang="es-ES"/>
        </a:p>
      </dgm:t>
    </dgm:pt>
    <dgm:pt modelId="{8AE9ED20-25F6-4C1C-9F69-201449C82362}">
      <dgm:prSet phldrT="[Texto]" phldr="1"/>
      <dgm:spPr/>
      <dgm:t>
        <a:bodyPr/>
        <a:lstStyle/>
        <a:p>
          <a:endParaRPr lang="es-ES" dirty="0"/>
        </a:p>
      </dgm:t>
    </dgm:pt>
    <dgm:pt modelId="{87E709A1-914E-4AC9-8144-542BE5A97D9E}" type="parTrans" cxnId="{BDA21B56-03C7-4D5E-BB0A-0120E7D8184A}">
      <dgm:prSet/>
      <dgm:spPr/>
      <dgm:t>
        <a:bodyPr/>
        <a:lstStyle/>
        <a:p>
          <a:endParaRPr lang="es-ES"/>
        </a:p>
      </dgm:t>
    </dgm:pt>
    <dgm:pt modelId="{DBF5C62B-C9A0-4FC4-B5D0-A75F63B558BB}" type="sibTrans" cxnId="{BDA21B56-03C7-4D5E-BB0A-0120E7D8184A}">
      <dgm:prSet/>
      <dgm:spPr/>
      <dgm:t>
        <a:bodyPr/>
        <a:lstStyle/>
        <a:p>
          <a:endParaRPr lang="es-ES"/>
        </a:p>
      </dgm:t>
    </dgm:pt>
    <dgm:pt modelId="{B85334C4-87E5-40D3-9B85-11FD0D7FAF99}">
      <dgm:prSet phldrT="[Texto]" phldr="1"/>
      <dgm:spPr/>
      <dgm:t>
        <a:bodyPr/>
        <a:lstStyle/>
        <a:p>
          <a:endParaRPr lang="es-ES"/>
        </a:p>
      </dgm:t>
    </dgm:pt>
    <dgm:pt modelId="{EA99A785-B190-4CE9-B8AB-508C49641660}" type="parTrans" cxnId="{2D7F682D-DAFE-4DDE-A516-7E9B268F1D08}">
      <dgm:prSet/>
      <dgm:spPr/>
      <dgm:t>
        <a:bodyPr/>
        <a:lstStyle/>
        <a:p>
          <a:endParaRPr lang="es-ES"/>
        </a:p>
      </dgm:t>
    </dgm:pt>
    <dgm:pt modelId="{025B3D99-2220-45D5-B35A-6427C737EF8A}" type="sibTrans" cxnId="{2D7F682D-DAFE-4DDE-A516-7E9B268F1D08}">
      <dgm:prSet/>
      <dgm:spPr/>
      <dgm:t>
        <a:bodyPr/>
        <a:lstStyle/>
        <a:p>
          <a:endParaRPr lang="es-ES"/>
        </a:p>
      </dgm:t>
    </dgm:pt>
    <dgm:pt modelId="{82B965C8-FA46-49F8-AC01-45CB94CBB9B6}">
      <dgm:prSet phldrT="[Texto]"/>
      <dgm:spPr/>
      <dgm:t>
        <a:bodyPr/>
        <a:lstStyle/>
        <a:p>
          <a:r>
            <a:rPr lang="es-ES" dirty="0" smtClean="0"/>
            <a:t>CULTURA Y ARTE OCCIDENTAL </a:t>
          </a:r>
          <a:endParaRPr lang="es-ES" dirty="0"/>
        </a:p>
      </dgm:t>
    </dgm:pt>
    <dgm:pt modelId="{BDEF599F-5EE8-4D5A-8990-C13F0B594975}" type="parTrans" cxnId="{B43C7F02-0060-4B92-9E69-A5A2C8447809}">
      <dgm:prSet/>
      <dgm:spPr/>
      <dgm:t>
        <a:bodyPr/>
        <a:lstStyle/>
        <a:p>
          <a:endParaRPr lang="es-ES"/>
        </a:p>
      </dgm:t>
    </dgm:pt>
    <dgm:pt modelId="{FEC17563-1469-4A4C-9E28-C47967FF114C}" type="sibTrans" cxnId="{B43C7F02-0060-4B92-9E69-A5A2C8447809}">
      <dgm:prSet/>
      <dgm:spPr/>
      <dgm:t>
        <a:bodyPr/>
        <a:lstStyle/>
        <a:p>
          <a:endParaRPr lang="es-ES"/>
        </a:p>
      </dgm:t>
    </dgm:pt>
    <dgm:pt modelId="{12D991F5-FC10-489F-AD20-3613716942CA}">
      <dgm:prSet phldrT="[Texto]"/>
      <dgm:spPr/>
      <dgm:t>
        <a:bodyPr/>
        <a:lstStyle/>
        <a:p>
          <a:r>
            <a:rPr lang="es-ES" dirty="0" smtClean="0"/>
            <a:t>Reinterpretación en Renacimiento, Neoclasicismo</a:t>
          </a:r>
          <a:endParaRPr lang="es-ES" dirty="0"/>
        </a:p>
      </dgm:t>
    </dgm:pt>
    <dgm:pt modelId="{F07272A0-87FB-4E5C-B282-4378120A1BBF}" type="parTrans" cxnId="{4F2E20A7-0ED7-461E-ACE1-33EB4FF810EF}">
      <dgm:prSet/>
      <dgm:spPr/>
      <dgm:t>
        <a:bodyPr/>
        <a:lstStyle/>
        <a:p>
          <a:endParaRPr lang="es-ES"/>
        </a:p>
      </dgm:t>
    </dgm:pt>
    <dgm:pt modelId="{29574263-F0E6-4898-AC98-B3C16639AE52}" type="sibTrans" cxnId="{4F2E20A7-0ED7-461E-ACE1-33EB4FF810EF}">
      <dgm:prSet/>
      <dgm:spPr/>
      <dgm:t>
        <a:bodyPr/>
        <a:lstStyle/>
        <a:p>
          <a:endParaRPr lang="es-ES"/>
        </a:p>
      </dgm:t>
    </dgm:pt>
    <dgm:pt modelId="{D94F5E4F-5503-4F55-AC15-8764D7F8CCDC}">
      <dgm:prSet phldrT="[Texto]" phldr="1"/>
      <dgm:spPr/>
      <dgm:t>
        <a:bodyPr/>
        <a:lstStyle/>
        <a:p>
          <a:endParaRPr lang="es-ES"/>
        </a:p>
      </dgm:t>
    </dgm:pt>
    <dgm:pt modelId="{0FC7F2B2-1714-4611-9233-0CBC47A8A2BD}" type="parTrans" cxnId="{B4C0B4DD-A74D-43D3-8282-41D81F5F177E}">
      <dgm:prSet/>
      <dgm:spPr/>
      <dgm:t>
        <a:bodyPr/>
        <a:lstStyle/>
        <a:p>
          <a:endParaRPr lang="es-ES"/>
        </a:p>
      </dgm:t>
    </dgm:pt>
    <dgm:pt modelId="{FFECA094-1830-41A2-90F1-F5892A1EDE33}" type="sibTrans" cxnId="{B4C0B4DD-A74D-43D3-8282-41D81F5F177E}">
      <dgm:prSet/>
      <dgm:spPr/>
      <dgm:t>
        <a:bodyPr/>
        <a:lstStyle/>
        <a:p>
          <a:endParaRPr lang="es-ES"/>
        </a:p>
      </dgm:t>
    </dgm:pt>
    <dgm:pt modelId="{2E15D3A2-7AE2-4C85-8471-B88C7EDE7AFF}" type="pres">
      <dgm:prSet presAssocID="{61552CC4-5D05-4815-A815-E4B567FF256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E18FB7E-18F9-437D-AF5E-D514F8FB14DF}" type="pres">
      <dgm:prSet presAssocID="{92CE094B-B990-4BCA-86D1-AEBAEF67B9DE}" presName="composite" presStyleCnt="0"/>
      <dgm:spPr/>
      <dgm:t>
        <a:bodyPr/>
        <a:lstStyle/>
        <a:p>
          <a:endParaRPr lang="es-ES"/>
        </a:p>
      </dgm:t>
    </dgm:pt>
    <dgm:pt modelId="{EA6C435C-7B43-4D4C-9B34-97FC6EA19D78}" type="pres">
      <dgm:prSet presAssocID="{92CE094B-B990-4BCA-86D1-AEBAEF67B9D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0FB80A-EDD6-4D27-B555-B2CF66B30252}" type="pres">
      <dgm:prSet presAssocID="{92CE094B-B990-4BCA-86D1-AEBAEF67B9DE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E657DE-95DC-48A4-B9AF-2FD493512864}" type="pres">
      <dgm:prSet presAssocID="{B0314462-641B-4384-8FEF-E62E313419ED}" presName="sp" presStyleCnt="0"/>
      <dgm:spPr/>
      <dgm:t>
        <a:bodyPr/>
        <a:lstStyle/>
        <a:p>
          <a:endParaRPr lang="es-ES"/>
        </a:p>
      </dgm:t>
    </dgm:pt>
    <dgm:pt modelId="{61D0E115-5942-44F7-9CAA-734DDA1FE31C}" type="pres">
      <dgm:prSet presAssocID="{BA645F4E-616F-4C01-A0F5-CA935ED22186}" presName="composite" presStyleCnt="0"/>
      <dgm:spPr/>
      <dgm:t>
        <a:bodyPr/>
        <a:lstStyle/>
        <a:p>
          <a:endParaRPr lang="es-ES"/>
        </a:p>
      </dgm:t>
    </dgm:pt>
    <dgm:pt modelId="{CCD1083B-51DF-4AFF-AB73-ACF41EB2B766}" type="pres">
      <dgm:prSet presAssocID="{BA645F4E-616F-4C01-A0F5-CA935ED2218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8B612D-67D7-4468-83F4-1C6973D0364A}" type="pres">
      <dgm:prSet presAssocID="{BA645F4E-616F-4C01-A0F5-CA935ED2218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9993FF-8B82-4616-862C-9E46A8340A69}" type="pres">
      <dgm:prSet presAssocID="{D9BEC38D-FD69-4F0B-855B-01F623A0B80D}" presName="sp" presStyleCnt="0"/>
      <dgm:spPr/>
      <dgm:t>
        <a:bodyPr/>
        <a:lstStyle/>
        <a:p>
          <a:endParaRPr lang="es-ES"/>
        </a:p>
      </dgm:t>
    </dgm:pt>
    <dgm:pt modelId="{C616E5E4-C812-47D2-A04D-B53E374C587F}" type="pres">
      <dgm:prSet presAssocID="{82B965C8-FA46-49F8-AC01-45CB94CBB9B6}" presName="composite" presStyleCnt="0"/>
      <dgm:spPr/>
      <dgm:t>
        <a:bodyPr/>
        <a:lstStyle/>
        <a:p>
          <a:endParaRPr lang="es-ES"/>
        </a:p>
      </dgm:t>
    </dgm:pt>
    <dgm:pt modelId="{1DC4566B-2411-450C-B0CD-3077E3BA0F6B}" type="pres">
      <dgm:prSet presAssocID="{82B965C8-FA46-49F8-AC01-45CB94CBB9B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31D2C0-277F-45A8-ADFE-2FC43C433E41}" type="pres">
      <dgm:prSet presAssocID="{82B965C8-FA46-49F8-AC01-45CB94CBB9B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C302523-5FA8-4A56-8571-793DF1BF8768}" type="presOf" srcId="{12D991F5-FC10-489F-AD20-3613716942CA}" destId="{D431D2C0-277F-45A8-ADFE-2FC43C433E41}" srcOrd="0" destOrd="0" presId="urn:microsoft.com/office/officeart/2005/8/layout/chevron2"/>
    <dgm:cxn modelId="{1F10C0D1-0D67-4629-B76C-9D760B60A62C}" type="presOf" srcId="{143FB6E5-241C-4893-8738-F4915087FD78}" destId="{450FB80A-EDD6-4D27-B555-B2CF66B30252}" srcOrd="0" destOrd="0" presId="urn:microsoft.com/office/officeart/2005/8/layout/chevron2"/>
    <dgm:cxn modelId="{5D2A7121-7F41-401C-AEE5-90738895DC49}" type="presOf" srcId="{8AE9ED20-25F6-4C1C-9F69-201449C82362}" destId="{AC8B612D-67D7-4468-83F4-1C6973D0364A}" srcOrd="0" destOrd="0" presId="urn:microsoft.com/office/officeart/2005/8/layout/chevron2"/>
    <dgm:cxn modelId="{4A70CC8B-93A7-4219-A056-B724867F65A5}" type="presOf" srcId="{61552CC4-5D05-4815-A815-E4B567FF2568}" destId="{2E15D3A2-7AE2-4C85-8471-B88C7EDE7AFF}" srcOrd="0" destOrd="0" presId="urn:microsoft.com/office/officeart/2005/8/layout/chevron2"/>
    <dgm:cxn modelId="{C056DD45-7770-4BB1-82C1-5EEB7FA82D36}" srcId="{61552CC4-5D05-4815-A815-E4B567FF2568}" destId="{BA645F4E-616F-4C01-A0F5-CA935ED22186}" srcOrd="1" destOrd="0" parTransId="{D67B0493-56C8-4A66-A358-5F904F230D1B}" sibTransId="{D9BEC38D-FD69-4F0B-855B-01F623A0B80D}"/>
    <dgm:cxn modelId="{BD7C6CC3-A2D4-4723-A5B2-3CB77D2DEE27}" type="presOf" srcId="{82B965C8-FA46-49F8-AC01-45CB94CBB9B6}" destId="{1DC4566B-2411-450C-B0CD-3077E3BA0F6B}" srcOrd="0" destOrd="0" presId="urn:microsoft.com/office/officeart/2005/8/layout/chevron2"/>
    <dgm:cxn modelId="{227BC57E-6297-468A-8F8C-4BE84B7985CC}" type="presOf" srcId="{92CE094B-B990-4BCA-86D1-AEBAEF67B9DE}" destId="{EA6C435C-7B43-4D4C-9B34-97FC6EA19D78}" srcOrd="0" destOrd="0" presId="urn:microsoft.com/office/officeart/2005/8/layout/chevron2"/>
    <dgm:cxn modelId="{03089353-BC53-4BD3-BC5E-E0A5B9CEBDA1}" type="presOf" srcId="{B85334C4-87E5-40D3-9B85-11FD0D7FAF99}" destId="{AC8B612D-67D7-4468-83F4-1C6973D0364A}" srcOrd="0" destOrd="1" presId="urn:microsoft.com/office/officeart/2005/8/layout/chevron2"/>
    <dgm:cxn modelId="{BDA21B56-03C7-4D5E-BB0A-0120E7D8184A}" srcId="{BA645F4E-616F-4C01-A0F5-CA935ED22186}" destId="{8AE9ED20-25F6-4C1C-9F69-201449C82362}" srcOrd="0" destOrd="0" parTransId="{87E709A1-914E-4AC9-8144-542BE5A97D9E}" sibTransId="{DBF5C62B-C9A0-4FC4-B5D0-A75F63B558BB}"/>
    <dgm:cxn modelId="{B43C7F02-0060-4B92-9E69-A5A2C8447809}" srcId="{61552CC4-5D05-4815-A815-E4B567FF2568}" destId="{82B965C8-FA46-49F8-AC01-45CB94CBB9B6}" srcOrd="2" destOrd="0" parTransId="{BDEF599F-5EE8-4D5A-8990-C13F0B594975}" sibTransId="{FEC17563-1469-4A4C-9E28-C47967FF114C}"/>
    <dgm:cxn modelId="{A03087AC-7C85-4374-90D2-1DC0F2D21766}" srcId="{92CE094B-B990-4BCA-86D1-AEBAEF67B9DE}" destId="{143FB6E5-241C-4893-8738-F4915087FD78}" srcOrd="0" destOrd="0" parTransId="{894FEA53-B34A-4FAC-9BD4-548DF7E9B300}" sibTransId="{3F08BB61-32C2-4E47-BFE9-F0D995CEE523}"/>
    <dgm:cxn modelId="{07E00630-25B0-48CE-A874-B234E43A717F}" type="presOf" srcId="{BA645F4E-616F-4C01-A0F5-CA935ED22186}" destId="{CCD1083B-51DF-4AFF-AB73-ACF41EB2B766}" srcOrd="0" destOrd="0" presId="urn:microsoft.com/office/officeart/2005/8/layout/chevron2"/>
    <dgm:cxn modelId="{45715899-D984-46B9-AE01-E399A08F5295}" type="presOf" srcId="{0788F375-8765-4FC8-8F94-7A8604789F2A}" destId="{450FB80A-EDD6-4D27-B555-B2CF66B30252}" srcOrd="0" destOrd="1" presId="urn:microsoft.com/office/officeart/2005/8/layout/chevron2"/>
    <dgm:cxn modelId="{2D7F682D-DAFE-4DDE-A516-7E9B268F1D08}" srcId="{BA645F4E-616F-4C01-A0F5-CA935ED22186}" destId="{B85334C4-87E5-40D3-9B85-11FD0D7FAF99}" srcOrd="1" destOrd="0" parTransId="{EA99A785-B190-4CE9-B8AB-508C49641660}" sibTransId="{025B3D99-2220-45D5-B35A-6427C737EF8A}"/>
    <dgm:cxn modelId="{678450D3-54AC-47C7-B8FC-DDE8945B7B84}" type="presOf" srcId="{D94F5E4F-5503-4F55-AC15-8764D7F8CCDC}" destId="{D431D2C0-277F-45A8-ADFE-2FC43C433E41}" srcOrd="0" destOrd="1" presId="urn:microsoft.com/office/officeart/2005/8/layout/chevron2"/>
    <dgm:cxn modelId="{B4C0B4DD-A74D-43D3-8282-41D81F5F177E}" srcId="{82B965C8-FA46-49F8-AC01-45CB94CBB9B6}" destId="{D94F5E4F-5503-4F55-AC15-8764D7F8CCDC}" srcOrd="1" destOrd="0" parTransId="{0FC7F2B2-1714-4611-9233-0CBC47A8A2BD}" sibTransId="{FFECA094-1830-41A2-90F1-F5892A1EDE33}"/>
    <dgm:cxn modelId="{4F2E20A7-0ED7-461E-ACE1-33EB4FF810EF}" srcId="{82B965C8-FA46-49F8-AC01-45CB94CBB9B6}" destId="{12D991F5-FC10-489F-AD20-3613716942CA}" srcOrd="0" destOrd="0" parTransId="{F07272A0-87FB-4E5C-B282-4378120A1BBF}" sibTransId="{29574263-F0E6-4898-AC98-B3C16639AE52}"/>
    <dgm:cxn modelId="{327D7FBA-A180-4221-816F-2B5447A38FE0}" srcId="{92CE094B-B990-4BCA-86D1-AEBAEF67B9DE}" destId="{0788F375-8765-4FC8-8F94-7A8604789F2A}" srcOrd="1" destOrd="0" parTransId="{9FB7DEC1-8002-4CD9-B149-90F15E2DC55D}" sibTransId="{D3FF76C7-7DA8-4B7F-8FB2-06B68EEF28B7}"/>
    <dgm:cxn modelId="{58D30170-5416-46E3-8308-498690C4A0E7}" srcId="{61552CC4-5D05-4815-A815-E4B567FF2568}" destId="{92CE094B-B990-4BCA-86D1-AEBAEF67B9DE}" srcOrd="0" destOrd="0" parTransId="{F8D48991-0024-4EE5-9D70-BFB88F9590E8}" sibTransId="{B0314462-641B-4384-8FEF-E62E313419ED}"/>
    <dgm:cxn modelId="{D9125250-7287-4F36-96FB-EC8BAF32B9CA}" type="presParOf" srcId="{2E15D3A2-7AE2-4C85-8471-B88C7EDE7AFF}" destId="{2E18FB7E-18F9-437D-AF5E-D514F8FB14DF}" srcOrd="0" destOrd="0" presId="urn:microsoft.com/office/officeart/2005/8/layout/chevron2"/>
    <dgm:cxn modelId="{7C812A6A-068F-4A7F-BC93-73524C2F4174}" type="presParOf" srcId="{2E18FB7E-18F9-437D-AF5E-D514F8FB14DF}" destId="{EA6C435C-7B43-4D4C-9B34-97FC6EA19D78}" srcOrd="0" destOrd="0" presId="urn:microsoft.com/office/officeart/2005/8/layout/chevron2"/>
    <dgm:cxn modelId="{C993A5E8-8E47-4E6E-9A07-555C9B94E6AE}" type="presParOf" srcId="{2E18FB7E-18F9-437D-AF5E-D514F8FB14DF}" destId="{450FB80A-EDD6-4D27-B555-B2CF66B30252}" srcOrd="1" destOrd="0" presId="urn:microsoft.com/office/officeart/2005/8/layout/chevron2"/>
    <dgm:cxn modelId="{BE4CA4BC-C52C-4733-9F02-ED9C339CFF0F}" type="presParOf" srcId="{2E15D3A2-7AE2-4C85-8471-B88C7EDE7AFF}" destId="{34E657DE-95DC-48A4-B9AF-2FD493512864}" srcOrd="1" destOrd="0" presId="urn:microsoft.com/office/officeart/2005/8/layout/chevron2"/>
    <dgm:cxn modelId="{D33CF248-86E1-4259-AEA3-EA041D13E841}" type="presParOf" srcId="{2E15D3A2-7AE2-4C85-8471-B88C7EDE7AFF}" destId="{61D0E115-5942-44F7-9CAA-734DDA1FE31C}" srcOrd="2" destOrd="0" presId="urn:microsoft.com/office/officeart/2005/8/layout/chevron2"/>
    <dgm:cxn modelId="{1266A6A3-36D1-4BBB-ACF5-F949AF3D10D6}" type="presParOf" srcId="{61D0E115-5942-44F7-9CAA-734DDA1FE31C}" destId="{CCD1083B-51DF-4AFF-AB73-ACF41EB2B766}" srcOrd="0" destOrd="0" presId="urn:microsoft.com/office/officeart/2005/8/layout/chevron2"/>
    <dgm:cxn modelId="{442FB14F-7ED2-4AFB-A124-6BA3ADDA316C}" type="presParOf" srcId="{61D0E115-5942-44F7-9CAA-734DDA1FE31C}" destId="{AC8B612D-67D7-4468-83F4-1C6973D0364A}" srcOrd="1" destOrd="0" presId="urn:microsoft.com/office/officeart/2005/8/layout/chevron2"/>
    <dgm:cxn modelId="{70AFE527-3434-4844-97E8-42833F0C1FB1}" type="presParOf" srcId="{2E15D3A2-7AE2-4C85-8471-B88C7EDE7AFF}" destId="{3C9993FF-8B82-4616-862C-9E46A8340A69}" srcOrd="3" destOrd="0" presId="urn:microsoft.com/office/officeart/2005/8/layout/chevron2"/>
    <dgm:cxn modelId="{32424F23-618D-476A-9F35-FCC622A3A58F}" type="presParOf" srcId="{2E15D3A2-7AE2-4C85-8471-B88C7EDE7AFF}" destId="{C616E5E4-C812-47D2-A04D-B53E374C587F}" srcOrd="4" destOrd="0" presId="urn:microsoft.com/office/officeart/2005/8/layout/chevron2"/>
    <dgm:cxn modelId="{DEDC70D5-DF39-44AA-BA41-542A4C434702}" type="presParOf" srcId="{C616E5E4-C812-47D2-A04D-B53E374C587F}" destId="{1DC4566B-2411-450C-B0CD-3077E3BA0F6B}" srcOrd="0" destOrd="0" presId="urn:microsoft.com/office/officeart/2005/8/layout/chevron2"/>
    <dgm:cxn modelId="{F175483C-DDD9-48C2-A8E7-1FA779EBDC1D}" type="presParOf" srcId="{C616E5E4-C812-47D2-A04D-B53E374C587F}" destId="{D431D2C0-277F-45A8-ADFE-2FC43C433E4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2AD3B8-2346-4B2B-BBA8-AC01C6CE83B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D55DEE6-76FC-4A84-8503-3322D06D7493}">
      <dgm:prSet phldrT="[Texto]"/>
      <dgm:spPr/>
      <dgm:t>
        <a:bodyPr/>
        <a:lstStyle/>
        <a:p>
          <a:r>
            <a:rPr lang="es-ES" dirty="0" smtClean="0"/>
            <a:t>MATERIAL</a:t>
          </a:r>
          <a:endParaRPr lang="es-ES" dirty="0"/>
        </a:p>
      </dgm:t>
    </dgm:pt>
    <dgm:pt modelId="{1FFF5FE5-A9D0-40DE-A8E4-307F549E6446}" type="parTrans" cxnId="{C5BDC658-4348-4AA5-A4F8-89B4E337B972}">
      <dgm:prSet/>
      <dgm:spPr/>
      <dgm:t>
        <a:bodyPr/>
        <a:lstStyle/>
        <a:p>
          <a:endParaRPr lang="es-ES"/>
        </a:p>
      </dgm:t>
    </dgm:pt>
    <dgm:pt modelId="{90B4131E-AB3A-4191-BDCC-4F497F3290BB}" type="sibTrans" cxnId="{C5BDC658-4348-4AA5-A4F8-89B4E337B972}">
      <dgm:prSet/>
      <dgm:spPr/>
      <dgm:t>
        <a:bodyPr/>
        <a:lstStyle/>
        <a:p>
          <a:endParaRPr lang="es-ES"/>
        </a:p>
      </dgm:t>
    </dgm:pt>
    <dgm:pt modelId="{192F436F-76F2-412A-BE9B-D958DE67368D}">
      <dgm:prSet phldrT="[Texto]"/>
      <dgm:spPr/>
      <dgm:t>
        <a:bodyPr/>
        <a:lstStyle/>
        <a:p>
          <a:r>
            <a:rPr lang="es-ES" dirty="0" smtClean="0"/>
            <a:t>Piedra, mármol</a:t>
          </a:r>
          <a:endParaRPr lang="es-ES" dirty="0"/>
        </a:p>
      </dgm:t>
    </dgm:pt>
    <dgm:pt modelId="{4DB0C1E5-1BD1-4DD4-919F-4FB63CD73E95}" type="parTrans" cxnId="{D35C89DE-1895-44CE-9D6B-E70A25D6F491}">
      <dgm:prSet/>
      <dgm:spPr/>
      <dgm:t>
        <a:bodyPr/>
        <a:lstStyle/>
        <a:p>
          <a:endParaRPr lang="es-ES"/>
        </a:p>
      </dgm:t>
    </dgm:pt>
    <dgm:pt modelId="{3C7555EA-C37E-41EA-8CE9-7540D49A104F}" type="sibTrans" cxnId="{D35C89DE-1895-44CE-9D6B-E70A25D6F491}">
      <dgm:prSet/>
      <dgm:spPr/>
      <dgm:t>
        <a:bodyPr/>
        <a:lstStyle/>
        <a:p>
          <a:endParaRPr lang="es-ES"/>
        </a:p>
      </dgm:t>
    </dgm:pt>
    <dgm:pt modelId="{C0C048CF-080A-4CA4-809B-54B5598A6D79}">
      <dgm:prSet phldrT="[Texto]"/>
      <dgm:spPr/>
      <dgm:t>
        <a:bodyPr/>
        <a:lstStyle/>
        <a:p>
          <a:r>
            <a:rPr lang="es-ES" dirty="0" smtClean="0"/>
            <a:t>Colores: azul, rojo</a:t>
          </a:r>
          <a:endParaRPr lang="es-ES" dirty="0"/>
        </a:p>
      </dgm:t>
    </dgm:pt>
    <dgm:pt modelId="{A69D8501-A50E-44A3-9CDB-A870442E7726}" type="parTrans" cxnId="{5F8B0931-EAC5-4D7A-BFC1-9F04AA0E2C60}">
      <dgm:prSet/>
      <dgm:spPr/>
      <dgm:t>
        <a:bodyPr/>
        <a:lstStyle/>
        <a:p>
          <a:endParaRPr lang="es-ES"/>
        </a:p>
      </dgm:t>
    </dgm:pt>
    <dgm:pt modelId="{80DC3A33-2100-4E94-A38A-53D8D26C12D0}" type="sibTrans" cxnId="{5F8B0931-EAC5-4D7A-BFC1-9F04AA0E2C60}">
      <dgm:prSet/>
      <dgm:spPr/>
      <dgm:t>
        <a:bodyPr/>
        <a:lstStyle/>
        <a:p>
          <a:endParaRPr lang="es-ES"/>
        </a:p>
      </dgm:t>
    </dgm:pt>
    <dgm:pt modelId="{B4A4C9FF-8A66-4BC5-8784-A7CE2B323671}">
      <dgm:prSet phldrT="[Texto]"/>
      <dgm:spPr/>
      <dgm:t>
        <a:bodyPr/>
        <a:lstStyle/>
        <a:p>
          <a:r>
            <a:rPr lang="es-ES" dirty="0" smtClean="0"/>
            <a:t>ARQUITRABADA</a:t>
          </a:r>
          <a:endParaRPr lang="es-ES" dirty="0"/>
        </a:p>
      </dgm:t>
    </dgm:pt>
    <dgm:pt modelId="{B0A74B2E-4238-45CE-8BB9-0E11426E4374}" type="parTrans" cxnId="{1614FBC7-16D8-4991-9B1D-F0399B90DBDC}">
      <dgm:prSet/>
      <dgm:spPr/>
      <dgm:t>
        <a:bodyPr/>
        <a:lstStyle/>
        <a:p>
          <a:endParaRPr lang="es-ES"/>
        </a:p>
      </dgm:t>
    </dgm:pt>
    <dgm:pt modelId="{3D02BD21-C0C3-4FEF-B6C7-28A09D56124F}" type="sibTrans" cxnId="{1614FBC7-16D8-4991-9B1D-F0399B90DBDC}">
      <dgm:prSet/>
      <dgm:spPr/>
      <dgm:t>
        <a:bodyPr/>
        <a:lstStyle/>
        <a:p>
          <a:endParaRPr lang="es-ES"/>
        </a:p>
      </dgm:t>
    </dgm:pt>
    <dgm:pt modelId="{FBEACEE2-3F56-4FB1-96DA-0CC5E6D467C1}">
      <dgm:prSet phldrT="[Texto]"/>
      <dgm:spPr/>
      <dgm:t>
        <a:bodyPr/>
        <a:lstStyle/>
        <a:p>
          <a:r>
            <a:rPr lang="es-ES" dirty="0" smtClean="0"/>
            <a:t>Estructura: basamento, columna, entablamento, frontón</a:t>
          </a:r>
          <a:endParaRPr lang="es-ES" dirty="0"/>
        </a:p>
      </dgm:t>
    </dgm:pt>
    <dgm:pt modelId="{F8511560-EA6C-41C7-B192-95EC67FBCE30}" type="parTrans" cxnId="{72E4A7AF-8AB3-4DB8-A985-6E94CE91E64C}">
      <dgm:prSet/>
      <dgm:spPr/>
      <dgm:t>
        <a:bodyPr/>
        <a:lstStyle/>
        <a:p>
          <a:endParaRPr lang="es-ES"/>
        </a:p>
      </dgm:t>
    </dgm:pt>
    <dgm:pt modelId="{BA40AB1A-EF09-4E97-A1CC-21A51ABD1F1B}" type="sibTrans" cxnId="{72E4A7AF-8AB3-4DB8-A985-6E94CE91E64C}">
      <dgm:prSet/>
      <dgm:spPr/>
      <dgm:t>
        <a:bodyPr/>
        <a:lstStyle/>
        <a:p>
          <a:endParaRPr lang="es-ES"/>
        </a:p>
      </dgm:t>
    </dgm:pt>
    <dgm:pt modelId="{03AE4F81-8FE7-403D-A363-480B724310C9}">
      <dgm:prSet phldrT="[Texto]"/>
      <dgm:spPr/>
      <dgm:t>
        <a:bodyPr/>
        <a:lstStyle/>
        <a:p>
          <a:r>
            <a:rPr lang="es-ES" dirty="0" smtClean="0"/>
            <a:t>Órdenes: Dórico, jónico, corintio</a:t>
          </a:r>
          <a:endParaRPr lang="es-ES" dirty="0"/>
        </a:p>
      </dgm:t>
    </dgm:pt>
    <dgm:pt modelId="{804DDA19-CB8A-4E33-AEFE-7DFF4F625F82}" type="parTrans" cxnId="{3BACB38A-E512-48E8-A0EE-EA7681D33128}">
      <dgm:prSet/>
      <dgm:spPr/>
      <dgm:t>
        <a:bodyPr/>
        <a:lstStyle/>
        <a:p>
          <a:endParaRPr lang="es-ES"/>
        </a:p>
      </dgm:t>
    </dgm:pt>
    <dgm:pt modelId="{33A70742-16C4-4A1D-93D8-095196146B53}" type="sibTrans" cxnId="{3BACB38A-E512-48E8-A0EE-EA7681D33128}">
      <dgm:prSet/>
      <dgm:spPr/>
      <dgm:t>
        <a:bodyPr/>
        <a:lstStyle/>
        <a:p>
          <a:endParaRPr lang="es-ES"/>
        </a:p>
      </dgm:t>
    </dgm:pt>
    <dgm:pt modelId="{5C9258E0-2790-4933-841B-86FBF9361674}">
      <dgm:prSet phldrT="[Texto]"/>
      <dgm:spPr/>
      <dgm:t>
        <a:bodyPr/>
        <a:lstStyle/>
        <a:p>
          <a:r>
            <a:rPr lang="es-ES" dirty="0" smtClean="0"/>
            <a:t>BÚSQUEDA</a:t>
          </a:r>
        </a:p>
        <a:p>
          <a:r>
            <a:rPr lang="es-ES" dirty="0" smtClean="0"/>
            <a:t> DE ARMONÍA VISUAL</a:t>
          </a:r>
        </a:p>
        <a:p>
          <a:endParaRPr lang="es-ES" dirty="0" smtClean="0"/>
        </a:p>
        <a:p>
          <a:endParaRPr lang="es-ES" dirty="0"/>
        </a:p>
      </dgm:t>
    </dgm:pt>
    <dgm:pt modelId="{C9A56ED0-1117-49EC-B674-35643023E798}" type="parTrans" cxnId="{1DD0F4DD-06B8-4436-9A30-4725DDCF185A}">
      <dgm:prSet/>
      <dgm:spPr/>
      <dgm:t>
        <a:bodyPr/>
        <a:lstStyle/>
        <a:p>
          <a:endParaRPr lang="es-ES"/>
        </a:p>
      </dgm:t>
    </dgm:pt>
    <dgm:pt modelId="{6988A3D0-0CE7-44BA-AE79-3DF6F18B9A12}" type="sibTrans" cxnId="{1DD0F4DD-06B8-4436-9A30-4725DDCF185A}">
      <dgm:prSet/>
      <dgm:spPr/>
      <dgm:t>
        <a:bodyPr/>
        <a:lstStyle/>
        <a:p>
          <a:endParaRPr lang="es-ES"/>
        </a:p>
      </dgm:t>
    </dgm:pt>
    <dgm:pt modelId="{56E9C115-208B-432D-8EE3-109B3E5A874E}">
      <dgm:prSet phldrT="[Texto]"/>
      <dgm:spPr/>
      <dgm:t>
        <a:bodyPr/>
        <a:lstStyle/>
        <a:p>
          <a:r>
            <a:rPr lang="es-ES" dirty="0" smtClean="0"/>
            <a:t>Éntasis</a:t>
          </a:r>
          <a:endParaRPr lang="es-ES" dirty="0"/>
        </a:p>
      </dgm:t>
    </dgm:pt>
    <dgm:pt modelId="{ABF0515F-4C55-4D6B-B7EF-134165A9BDC2}" type="parTrans" cxnId="{E3A2309E-910F-4080-B70C-4A8E0169D464}">
      <dgm:prSet/>
      <dgm:spPr/>
      <dgm:t>
        <a:bodyPr/>
        <a:lstStyle/>
        <a:p>
          <a:endParaRPr lang="es-ES"/>
        </a:p>
      </dgm:t>
    </dgm:pt>
    <dgm:pt modelId="{A3AF41BD-9604-4385-9AB0-264B3D717002}" type="sibTrans" cxnId="{E3A2309E-910F-4080-B70C-4A8E0169D464}">
      <dgm:prSet/>
      <dgm:spPr/>
      <dgm:t>
        <a:bodyPr/>
        <a:lstStyle/>
        <a:p>
          <a:endParaRPr lang="es-ES"/>
        </a:p>
      </dgm:t>
    </dgm:pt>
    <dgm:pt modelId="{796E752D-D7ED-4A77-BDD3-84E91ECDEF7A}">
      <dgm:prSet phldrT="[Texto]"/>
      <dgm:spPr/>
      <dgm:t>
        <a:bodyPr/>
        <a:lstStyle/>
        <a:p>
          <a:r>
            <a:rPr lang="es-ES" dirty="0" smtClean="0"/>
            <a:t>Curvatura </a:t>
          </a:r>
          <a:r>
            <a:rPr lang="es-ES" dirty="0" err="1" smtClean="0"/>
            <a:t>estilobato</a:t>
          </a:r>
          <a:r>
            <a:rPr lang="es-ES" dirty="0" smtClean="0"/>
            <a:t> y entablamento</a:t>
          </a:r>
          <a:endParaRPr lang="es-ES" dirty="0"/>
        </a:p>
      </dgm:t>
    </dgm:pt>
    <dgm:pt modelId="{5F2B527D-8DBA-4F47-B5EC-F6E0F9CD74A0}" type="parTrans" cxnId="{F5B9409E-7147-4C1D-A4C0-178992BC0B27}">
      <dgm:prSet/>
      <dgm:spPr/>
      <dgm:t>
        <a:bodyPr/>
        <a:lstStyle/>
        <a:p>
          <a:endParaRPr lang="es-ES"/>
        </a:p>
      </dgm:t>
    </dgm:pt>
    <dgm:pt modelId="{A6444E3F-7AD2-4D95-81D8-066F0C8C7B42}" type="sibTrans" cxnId="{F5B9409E-7147-4C1D-A4C0-178992BC0B27}">
      <dgm:prSet/>
      <dgm:spPr/>
      <dgm:t>
        <a:bodyPr/>
        <a:lstStyle/>
        <a:p>
          <a:endParaRPr lang="es-ES"/>
        </a:p>
      </dgm:t>
    </dgm:pt>
    <dgm:pt modelId="{F7120DF2-A0DF-4F90-84FB-74CE47BA4615}">
      <dgm:prSet phldrT="[Texto]"/>
      <dgm:spPr/>
      <dgm:t>
        <a:bodyPr/>
        <a:lstStyle/>
        <a:p>
          <a:r>
            <a:rPr lang="es-ES" dirty="0" smtClean="0"/>
            <a:t>Distancia entre columnas</a:t>
          </a:r>
          <a:endParaRPr lang="es-ES" dirty="0"/>
        </a:p>
      </dgm:t>
    </dgm:pt>
    <dgm:pt modelId="{6E006AAB-4861-426F-8298-A1BFEE799745}" type="parTrans" cxnId="{66ED33DF-4656-4FA1-AC07-1C50828DF090}">
      <dgm:prSet/>
      <dgm:spPr/>
      <dgm:t>
        <a:bodyPr/>
        <a:lstStyle/>
        <a:p>
          <a:endParaRPr lang="es-ES"/>
        </a:p>
      </dgm:t>
    </dgm:pt>
    <dgm:pt modelId="{DF051EC7-3610-4E38-8FB3-9468962F10F5}" type="sibTrans" cxnId="{66ED33DF-4656-4FA1-AC07-1C50828DF090}">
      <dgm:prSet/>
      <dgm:spPr/>
      <dgm:t>
        <a:bodyPr/>
        <a:lstStyle/>
        <a:p>
          <a:endParaRPr lang="es-ES"/>
        </a:p>
      </dgm:t>
    </dgm:pt>
    <dgm:pt modelId="{57485C8D-6E97-4565-8311-FA8C7BB176E6}">
      <dgm:prSet phldrT="[Texto]"/>
      <dgm:spPr/>
      <dgm:t>
        <a:bodyPr/>
        <a:lstStyle/>
        <a:p>
          <a:r>
            <a:rPr lang="es-ES" dirty="0" smtClean="0"/>
            <a:t>Columnas de los extremos más gruesas...</a:t>
          </a:r>
          <a:endParaRPr lang="es-ES" dirty="0"/>
        </a:p>
      </dgm:t>
    </dgm:pt>
    <dgm:pt modelId="{1E608021-5D51-41B4-94F1-0EF1A9D1CF31}" type="parTrans" cxnId="{233C787C-C8E4-41BE-99ED-13C57F343C8E}">
      <dgm:prSet/>
      <dgm:spPr/>
      <dgm:t>
        <a:bodyPr/>
        <a:lstStyle/>
        <a:p>
          <a:endParaRPr lang="es-ES"/>
        </a:p>
      </dgm:t>
    </dgm:pt>
    <dgm:pt modelId="{81A41514-525C-4787-A27F-6BECD35F16CE}" type="sibTrans" cxnId="{233C787C-C8E4-41BE-99ED-13C57F343C8E}">
      <dgm:prSet/>
      <dgm:spPr/>
      <dgm:t>
        <a:bodyPr/>
        <a:lstStyle/>
        <a:p>
          <a:endParaRPr lang="es-ES"/>
        </a:p>
      </dgm:t>
    </dgm:pt>
    <dgm:pt modelId="{7C00E001-FF79-4B0A-9B8B-91D76AE91FCB}" type="pres">
      <dgm:prSet presAssocID="{8B2AD3B8-2346-4B2B-BBA8-AC01C6CE83B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D8C5AF9-B094-49B4-AFC6-5A54CF0F6B54}" type="pres">
      <dgm:prSet presAssocID="{4D55DEE6-76FC-4A84-8503-3322D06D7493}" presName="linNode" presStyleCnt="0"/>
      <dgm:spPr/>
    </dgm:pt>
    <dgm:pt modelId="{50249774-7E93-4CAA-AE9E-81696BD48017}" type="pres">
      <dgm:prSet presAssocID="{4D55DEE6-76FC-4A84-8503-3322D06D7493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5D4A9E-F3A0-4A6C-BBF2-9AA13F3D8546}" type="pres">
      <dgm:prSet presAssocID="{4D55DEE6-76FC-4A84-8503-3322D06D7493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0E487A-6143-4950-9246-1C95CC80721F}" type="pres">
      <dgm:prSet presAssocID="{90B4131E-AB3A-4191-BDCC-4F497F3290BB}" presName="sp" presStyleCnt="0"/>
      <dgm:spPr/>
    </dgm:pt>
    <dgm:pt modelId="{5013FD70-9989-4CE6-9DE8-8BA77BFDE58B}" type="pres">
      <dgm:prSet presAssocID="{B4A4C9FF-8A66-4BC5-8784-A7CE2B323671}" presName="linNode" presStyleCnt="0"/>
      <dgm:spPr/>
    </dgm:pt>
    <dgm:pt modelId="{167DF0BE-BC7E-4E33-B634-8CE6788BE051}" type="pres">
      <dgm:prSet presAssocID="{B4A4C9FF-8A66-4BC5-8784-A7CE2B323671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2B5E96-4F50-4D84-B5E8-2C29F40B8869}" type="pres">
      <dgm:prSet presAssocID="{B4A4C9FF-8A66-4BC5-8784-A7CE2B323671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C6F1A6-31E1-4A86-B166-93B53D348420}" type="pres">
      <dgm:prSet presAssocID="{3D02BD21-C0C3-4FEF-B6C7-28A09D56124F}" presName="sp" presStyleCnt="0"/>
      <dgm:spPr/>
    </dgm:pt>
    <dgm:pt modelId="{04CABF91-4E02-4A95-9C95-26CAE78F8072}" type="pres">
      <dgm:prSet presAssocID="{5C9258E0-2790-4933-841B-86FBF9361674}" presName="linNode" presStyleCnt="0"/>
      <dgm:spPr/>
    </dgm:pt>
    <dgm:pt modelId="{FF5FACF4-67E6-40D2-AFD1-8F311BB3F37A}" type="pres">
      <dgm:prSet presAssocID="{5C9258E0-2790-4933-841B-86FBF9361674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68DBE3-9713-4C30-88C1-46BC8166AFFC}" type="pres">
      <dgm:prSet presAssocID="{5C9258E0-2790-4933-841B-86FBF9361674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EDC0ACE-C542-4166-A8D9-73F33B9CEDB2}" type="presOf" srcId="{5C9258E0-2790-4933-841B-86FBF9361674}" destId="{FF5FACF4-67E6-40D2-AFD1-8F311BB3F37A}" srcOrd="0" destOrd="0" presId="urn:microsoft.com/office/officeart/2005/8/layout/vList5"/>
    <dgm:cxn modelId="{C71075EE-DF2C-49C4-AC04-770F8D059ED4}" type="presOf" srcId="{8B2AD3B8-2346-4B2B-BBA8-AC01C6CE83B4}" destId="{7C00E001-FF79-4B0A-9B8B-91D76AE91FCB}" srcOrd="0" destOrd="0" presId="urn:microsoft.com/office/officeart/2005/8/layout/vList5"/>
    <dgm:cxn modelId="{35E3C47B-A4AC-4C84-8BE2-C72396837779}" type="presOf" srcId="{B4A4C9FF-8A66-4BC5-8784-A7CE2B323671}" destId="{167DF0BE-BC7E-4E33-B634-8CE6788BE051}" srcOrd="0" destOrd="0" presId="urn:microsoft.com/office/officeart/2005/8/layout/vList5"/>
    <dgm:cxn modelId="{C15F8CA4-4234-41AB-87BB-5741665BF16A}" type="presOf" srcId="{192F436F-76F2-412A-BE9B-D958DE67368D}" destId="{0E5D4A9E-F3A0-4A6C-BBF2-9AA13F3D8546}" srcOrd="0" destOrd="0" presId="urn:microsoft.com/office/officeart/2005/8/layout/vList5"/>
    <dgm:cxn modelId="{34CF300C-6ECF-41D7-89B9-C52AC285CD47}" type="presOf" srcId="{FBEACEE2-3F56-4FB1-96DA-0CC5E6D467C1}" destId="{4A2B5E96-4F50-4D84-B5E8-2C29F40B8869}" srcOrd="0" destOrd="0" presId="urn:microsoft.com/office/officeart/2005/8/layout/vList5"/>
    <dgm:cxn modelId="{9AFE915D-E64C-44FA-ABC8-E2424EFC9F76}" type="presOf" srcId="{03AE4F81-8FE7-403D-A363-480B724310C9}" destId="{4A2B5E96-4F50-4D84-B5E8-2C29F40B8869}" srcOrd="0" destOrd="1" presId="urn:microsoft.com/office/officeart/2005/8/layout/vList5"/>
    <dgm:cxn modelId="{E3A2309E-910F-4080-B70C-4A8E0169D464}" srcId="{5C9258E0-2790-4933-841B-86FBF9361674}" destId="{56E9C115-208B-432D-8EE3-109B3E5A874E}" srcOrd="0" destOrd="0" parTransId="{ABF0515F-4C55-4D6B-B7EF-134165A9BDC2}" sibTransId="{A3AF41BD-9604-4385-9AB0-264B3D717002}"/>
    <dgm:cxn modelId="{F5B9409E-7147-4C1D-A4C0-178992BC0B27}" srcId="{5C9258E0-2790-4933-841B-86FBF9361674}" destId="{796E752D-D7ED-4A77-BDD3-84E91ECDEF7A}" srcOrd="1" destOrd="0" parTransId="{5F2B527D-8DBA-4F47-B5EC-F6E0F9CD74A0}" sibTransId="{A6444E3F-7AD2-4D95-81D8-066F0C8C7B42}"/>
    <dgm:cxn modelId="{C5BDC658-4348-4AA5-A4F8-89B4E337B972}" srcId="{8B2AD3B8-2346-4B2B-BBA8-AC01C6CE83B4}" destId="{4D55DEE6-76FC-4A84-8503-3322D06D7493}" srcOrd="0" destOrd="0" parTransId="{1FFF5FE5-A9D0-40DE-A8E4-307F549E6446}" sibTransId="{90B4131E-AB3A-4191-BDCC-4F497F3290BB}"/>
    <dgm:cxn modelId="{233C787C-C8E4-41BE-99ED-13C57F343C8E}" srcId="{5C9258E0-2790-4933-841B-86FBF9361674}" destId="{57485C8D-6E97-4565-8311-FA8C7BB176E6}" srcOrd="3" destOrd="0" parTransId="{1E608021-5D51-41B4-94F1-0EF1A9D1CF31}" sibTransId="{81A41514-525C-4787-A27F-6BECD35F16CE}"/>
    <dgm:cxn modelId="{4548EC33-50D5-4A61-A97B-CB66ADFFB354}" type="presOf" srcId="{57485C8D-6E97-4565-8311-FA8C7BB176E6}" destId="{1B68DBE3-9713-4C30-88C1-46BC8166AFFC}" srcOrd="0" destOrd="3" presId="urn:microsoft.com/office/officeart/2005/8/layout/vList5"/>
    <dgm:cxn modelId="{5177C60A-9A44-4A14-82CD-F776BB35B4FB}" type="presOf" srcId="{F7120DF2-A0DF-4F90-84FB-74CE47BA4615}" destId="{1B68DBE3-9713-4C30-88C1-46BC8166AFFC}" srcOrd="0" destOrd="2" presId="urn:microsoft.com/office/officeart/2005/8/layout/vList5"/>
    <dgm:cxn modelId="{1614FBC7-16D8-4991-9B1D-F0399B90DBDC}" srcId="{8B2AD3B8-2346-4B2B-BBA8-AC01C6CE83B4}" destId="{B4A4C9FF-8A66-4BC5-8784-A7CE2B323671}" srcOrd="1" destOrd="0" parTransId="{B0A74B2E-4238-45CE-8BB9-0E11426E4374}" sibTransId="{3D02BD21-C0C3-4FEF-B6C7-28A09D56124F}"/>
    <dgm:cxn modelId="{DCE2B2A3-3CA4-46E6-81FE-9684E5D65892}" type="presOf" srcId="{796E752D-D7ED-4A77-BDD3-84E91ECDEF7A}" destId="{1B68DBE3-9713-4C30-88C1-46BC8166AFFC}" srcOrd="0" destOrd="1" presId="urn:microsoft.com/office/officeart/2005/8/layout/vList5"/>
    <dgm:cxn modelId="{5F8B0931-EAC5-4D7A-BFC1-9F04AA0E2C60}" srcId="{4D55DEE6-76FC-4A84-8503-3322D06D7493}" destId="{C0C048CF-080A-4CA4-809B-54B5598A6D79}" srcOrd="1" destOrd="0" parTransId="{A69D8501-A50E-44A3-9CDB-A870442E7726}" sibTransId="{80DC3A33-2100-4E94-A38A-53D8D26C12D0}"/>
    <dgm:cxn modelId="{4F4BC545-B692-4263-B30E-85852C161EBC}" type="presOf" srcId="{4D55DEE6-76FC-4A84-8503-3322D06D7493}" destId="{50249774-7E93-4CAA-AE9E-81696BD48017}" srcOrd="0" destOrd="0" presId="urn:microsoft.com/office/officeart/2005/8/layout/vList5"/>
    <dgm:cxn modelId="{B0F01188-F63E-484F-B8E6-5903F6922AFC}" type="presOf" srcId="{C0C048CF-080A-4CA4-809B-54B5598A6D79}" destId="{0E5D4A9E-F3A0-4A6C-BBF2-9AA13F3D8546}" srcOrd="0" destOrd="1" presId="urn:microsoft.com/office/officeart/2005/8/layout/vList5"/>
    <dgm:cxn modelId="{1DD0F4DD-06B8-4436-9A30-4725DDCF185A}" srcId="{8B2AD3B8-2346-4B2B-BBA8-AC01C6CE83B4}" destId="{5C9258E0-2790-4933-841B-86FBF9361674}" srcOrd="2" destOrd="0" parTransId="{C9A56ED0-1117-49EC-B674-35643023E798}" sibTransId="{6988A3D0-0CE7-44BA-AE79-3DF6F18B9A12}"/>
    <dgm:cxn modelId="{D35C89DE-1895-44CE-9D6B-E70A25D6F491}" srcId="{4D55DEE6-76FC-4A84-8503-3322D06D7493}" destId="{192F436F-76F2-412A-BE9B-D958DE67368D}" srcOrd="0" destOrd="0" parTransId="{4DB0C1E5-1BD1-4DD4-919F-4FB63CD73E95}" sibTransId="{3C7555EA-C37E-41EA-8CE9-7540D49A104F}"/>
    <dgm:cxn modelId="{3BACB38A-E512-48E8-A0EE-EA7681D33128}" srcId="{B4A4C9FF-8A66-4BC5-8784-A7CE2B323671}" destId="{03AE4F81-8FE7-403D-A363-480B724310C9}" srcOrd="1" destOrd="0" parTransId="{804DDA19-CB8A-4E33-AEFE-7DFF4F625F82}" sibTransId="{33A70742-16C4-4A1D-93D8-095196146B53}"/>
    <dgm:cxn modelId="{72E4A7AF-8AB3-4DB8-A985-6E94CE91E64C}" srcId="{B4A4C9FF-8A66-4BC5-8784-A7CE2B323671}" destId="{FBEACEE2-3F56-4FB1-96DA-0CC5E6D467C1}" srcOrd="0" destOrd="0" parTransId="{F8511560-EA6C-41C7-B192-95EC67FBCE30}" sibTransId="{BA40AB1A-EF09-4E97-A1CC-21A51ABD1F1B}"/>
    <dgm:cxn modelId="{66ED33DF-4656-4FA1-AC07-1C50828DF090}" srcId="{5C9258E0-2790-4933-841B-86FBF9361674}" destId="{F7120DF2-A0DF-4F90-84FB-74CE47BA4615}" srcOrd="2" destOrd="0" parTransId="{6E006AAB-4861-426F-8298-A1BFEE799745}" sibTransId="{DF051EC7-3610-4E38-8FB3-9468962F10F5}"/>
    <dgm:cxn modelId="{32F141C0-57B9-4DC9-B4B6-70BF905982DA}" type="presOf" srcId="{56E9C115-208B-432D-8EE3-109B3E5A874E}" destId="{1B68DBE3-9713-4C30-88C1-46BC8166AFFC}" srcOrd="0" destOrd="0" presId="urn:microsoft.com/office/officeart/2005/8/layout/vList5"/>
    <dgm:cxn modelId="{44F0C022-3C7E-4F74-B7B7-1FF69AFA782A}" type="presParOf" srcId="{7C00E001-FF79-4B0A-9B8B-91D76AE91FCB}" destId="{ED8C5AF9-B094-49B4-AFC6-5A54CF0F6B54}" srcOrd="0" destOrd="0" presId="urn:microsoft.com/office/officeart/2005/8/layout/vList5"/>
    <dgm:cxn modelId="{7CD80AED-8185-4BEB-812A-B17F7A853634}" type="presParOf" srcId="{ED8C5AF9-B094-49B4-AFC6-5A54CF0F6B54}" destId="{50249774-7E93-4CAA-AE9E-81696BD48017}" srcOrd="0" destOrd="0" presId="urn:microsoft.com/office/officeart/2005/8/layout/vList5"/>
    <dgm:cxn modelId="{7F394AA0-D3D9-4D2F-808F-A0A166D28E30}" type="presParOf" srcId="{ED8C5AF9-B094-49B4-AFC6-5A54CF0F6B54}" destId="{0E5D4A9E-F3A0-4A6C-BBF2-9AA13F3D8546}" srcOrd="1" destOrd="0" presId="urn:microsoft.com/office/officeart/2005/8/layout/vList5"/>
    <dgm:cxn modelId="{7A97CF6D-DCD2-4F43-9F5A-61C0D663580B}" type="presParOf" srcId="{7C00E001-FF79-4B0A-9B8B-91D76AE91FCB}" destId="{AC0E487A-6143-4950-9246-1C95CC80721F}" srcOrd="1" destOrd="0" presId="urn:microsoft.com/office/officeart/2005/8/layout/vList5"/>
    <dgm:cxn modelId="{B0B09923-FB26-4943-A3CB-5759D7FC7334}" type="presParOf" srcId="{7C00E001-FF79-4B0A-9B8B-91D76AE91FCB}" destId="{5013FD70-9989-4CE6-9DE8-8BA77BFDE58B}" srcOrd="2" destOrd="0" presId="urn:microsoft.com/office/officeart/2005/8/layout/vList5"/>
    <dgm:cxn modelId="{DE0AC29C-2557-4AD4-8306-8334647C8B1F}" type="presParOf" srcId="{5013FD70-9989-4CE6-9DE8-8BA77BFDE58B}" destId="{167DF0BE-BC7E-4E33-B634-8CE6788BE051}" srcOrd="0" destOrd="0" presId="urn:microsoft.com/office/officeart/2005/8/layout/vList5"/>
    <dgm:cxn modelId="{B86C8141-4CEE-4CA1-BAFE-6092C7672134}" type="presParOf" srcId="{5013FD70-9989-4CE6-9DE8-8BA77BFDE58B}" destId="{4A2B5E96-4F50-4D84-B5E8-2C29F40B8869}" srcOrd="1" destOrd="0" presId="urn:microsoft.com/office/officeart/2005/8/layout/vList5"/>
    <dgm:cxn modelId="{05F4AA95-66EE-4E31-83DC-F0207B4C5074}" type="presParOf" srcId="{7C00E001-FF79-4B0A-9B8B-91D76AE91FCB}" destId="{F4C6F1A6-31E1-4A86-B166-93B53D348420}" srcOrd="3" destOrd="0" presId="urn:microsoft.com/office/officeart/2005/8/layout/vList5"/>
    <dgm:cxn modelId="{FA56A5E7-05FB-42A8-8348-C9506A683707}" type="presParOf" srcId="{7C00E001-FF79-4B0A-9B8B-91D76AE91FCB}" destId="{04CABF91-4E02-4A95-9C95-26CAE78F8072}" srcOrd="4" destOrd="0" presId="urn:microsoft.com/office/officeart/2005/8/layout/vList5"/>
    <dgm:cxn modelId="{4D704579-1FD3-476F-A530-F5134B9B4D96}" type="presParOf" srcId="{04CABF91-4E02-4A95-9C95-26CAE78F8072}" destId="{FF5FACF4-67E6-40D2-AFD1-8F311BB3F37A}" srcOrd="0" destOrd="0" presId="urn:microsoft.com/office/officeart/2005/8/layout/vList5"/>
    <dgm:cxn modelId="{EF134F6D-31A0-4AEB-BFFF-024C5C1B4B4C}" type="presParOf" srcId="{04CABF91-4E02-4A95-9C95-26CAE78F8072}" destId="{1B68DBE3-9713-4C30-88C1-46BC8166AFF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FBD7E1-51AB-48BA-B302-F5CFD19DDE1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3873A64-0C47-4973-857F-0DB33B87B606}">
      <dgm:prSet phldrT="[Texto]"/>
      <dgm:spPr/>
      <dgm:t>
        <a:bodyPr/>
        <a:lstStyle/>
        <a:p>
          <a:r>
            <a:rPr lang="es-ES" dirty="0" smtClean="0"/>
            <a:t>ARQUITECTURA RELIGIOSA</a:t>
          </a:r>
          <a:endParaRPr lang="es-ES" dirty="0"/>
        </a:p>
      </dgm:t>
    </dgm:pt>
    <dgm:pt modelId="{663593A7-1578-4F2B-8BE4-BA93D655DCBC}" type="parTrans" cxnId="{E5CDB99F-A176-4043-8903-E3B1B427206F}">
      <dgm:prSet/>
      <dgm:spPr/>
      <dgm:t>
        <a:bodyPr/>
        <a:lstStyle/>
        <a:p>
          <a:endParaRPr lang="es-ES"/>
        </a:p>
      </dgm:t>
    </dgm:pt>
    <dgm:pt modelId="{63B38859-7971-45B0-BB42-8876C7B78549}" type="sibTrans" cxnId="{E5CDB99F-A176-4043-8903-E3B1B427206F}">
      <dgm:prSet/>
      <dgm:spPr/>
      <dgm:t>
        <a:bodyPr/>
        <a:lstStyle/>
        <a:p>
          <a:endParaRPr lang="es-ES"/>
        </a:p>
      </dgm:t>
    </dgm:pt>
    <dgm:pt modelId="{4B48B75C-7C31-4A85-BDA2-B0DDA5E1D449}">
      <dgm:prSet phldrT="[Texto]"/>
      <dgm:spPr/>
      <dgm:t>
        <a:bodyPr/>
        <a:lstStyle/>
        <a:p>
          <a:r>
            <a:rPr lang="es-ES" dirty="0" smtClean="0"/>
            <a:t>TEMPLOS</a:t>
          </a:r>
          <a:endParaRPr lang="es-ES" dirty="0"/>
        </a:p>
      </dgm:t>
    </dgm:pt>
    <dgm:pt modelId="{DF28EB24-23F6-440F-A187-B994332CED1F}" type="parTrans" cxnId="{6740FA00-48A1-4DB3-BCD7-E1CD84310DAF}">
      <dgm:prSet/>
      <dgm:spPr/>
      <dgm:t>
        <a:bodyPr/>
        <a:lstStyle/>
        <a:p>
          <a:endParaRPr lang="es-ES"/>
        </a:p>
      </dgm:t>
    </dgm:pt>
    <dgm:pt modelId="{7404B7A4-3B1D-4B1B-98D0-8B0E3E21001E}" type="sibTrans" cxnId="{6740FA00-48A1-4DB3-BCD7-E1CD84310DAF}">
      <dgm:prSet/>
      <dgm:spPr/>
      <dgm:t>
        <a:bodyPr/>
        <a:lstStyle/>
        <a:p>
          <a:endParaRPr lang="es-ES"/>
        </a:p>
      </dgm:t>
    </dgm:pt>
    <dgm:pt modelId="{238E29C1-E61A-4AE8-B2C8-27DC3ED14D2D}">
      <dgm:prSet phldrT="[Texto]" phldr="1"/>
      <dgm:spPr/>
      <dgm:t>
        <a:bodyPr/>
        <a:lstStyle/>
        <a:p>
          <a:endParaRPr lang="es-ES"/>
        </a:p>
      </dgm:t>
    </dgm:pt>
    <dgm:pt modelId="{D264387C-5AE2-4490-A2E8-0C2107BF8BC5}" type="parTrans" cxnId="{995C2198-0C0C-4918-9D40-39D8FF1280D4}">
      <dgm:prSet/>
      <dgm:spPr/>
      <dgm:t>
        <a:bodyPr/>
        <a:lstStyle/>
        <a:p>
          <a:endParaRPr lang="es-ES"/>
        </a:p>
      </dgm:t>
    </dgm:pt>
    <dgm:pt modelId="{355F58BF-83BF-47D5-AD2C-BAF9095A91CB}" type="sibTrans" cxnId="{995C2198-0C0C-4918-9D40-39D8FF1280D4}">
      <dgm:prSet/>
      <dgm:spPr/>
      <dgm:t>
        <a:bodyPr/>
        <a:lstStyle/>
        <a:p>
          <a:endParaRPr lang="es-ES"/>
        </a:p>
      </dgm:t>
    </dgm:pt>
    <dgm:pt modelId="{1B9FAD97-0CCD-4CAB-B416-C9226AAA82CD}">
      <dgm:prSet phldrT="[Texto]"/>
      <dgm:spPr/>
      <dgm:t>
        <a:bodyPr/>
        <a:lstStyle/>
        <a:p>
          <a:r>
            <a:rPr lang="es-ES" dirty="0" smtClean="0"/>
            <a:t>PALESTRAS O GIMNASIOS</a:t>
          </a:r>
          <a:endParaRPr lang="es-ES" dirty="0"/>
        </a:p>
      </dgm:t>
    </dgm:pt>
    <dgm:pt modelId="{D358B30D-8EC1-4D6D-91AB-92367A4F19EB}">
      <dgm:prSet phldrT="[Texto]"/>
      <dgm:spPr/>
      <dgm:t>
        <a:bodyPr/>
        <a:lstStyle/>
        <a:p>
          <a:r>
            <a:rPr lang="es-ES" dirty="0" smtClean="0"/>
            <a:t>STOAS</a:t>
          </a:r>
          <a:endParaRPr lang="es-ES" dirty="0"/>
        </a:p>
      </dgm:t>
    </dgm:pt>
    <dgm:pt modelId="{B277CA62-58CF-4DD8-8B18-4992525247DB}">
      <dgm:prSet phldrT="[Texto]"/>
      <dgm:spPr/>
      <dgm:t>
        <a:bodyPr/>
        <a:lstStyle/>
        <a:p>
          <a:r>
            <a:rPr lang="es-ES" dirty="0" smtClean="0"/>
            <a:t>ESTADIOS</a:t>
          </a:r>
          <a:endParaRPr lang="es-ES" dirty="0"/>
        </a:p>
      </dgm:t>
    </dgm:pt>
    <dgm:pt modelId="{ADF899BA-2B82-4997-A918-28C4A929B846}">
      <dgm:prSet phldrT="[Texto]"/>
      <dgm:spPr/>
      <dgm:t>
        <a:bodyPr/>
        <a:lstStyle/>
        <a:p>
          <a:r>
            <a:rPr lang="es-ES" dirty="0" smtClean="0"/>
            <a:t>TEATROS</a:t>
          </a:r>
          <a:endParaRPr lang="es-ES" dirty="0"/>
        </a:p>
      </dgm:t>
    </dgm:pt>
    <dgm:pt modelId="{6C45482B-B771-424E-97C2-10EF6D706941}">
      <dgm:prSet phldrT="[Texto]"/>
      <dgm:spPr/>
      <dgm:t>
        <a:bodyPr/>
        <a:lstStyle/>
        <a:p>
          <a:r>
            <a:rPr lang="es-ES" dirty="0" smtClean="0"/>
            <a:t>ARQUITECTURA  CIVIL</a:t>
          </a:r>
          <a:endParaRPr lang="es-ES" dirty="0"/>
        </a:p>
      </dgm:t>
    </dgm:pt>
    <dgm:pt modelId="{06A96989-013A-47B5-AC5F-B298FFC4FA53}" type="sibTrans" cxnId="{9D0C7708-4654-4F23-9DBB-4200BD277149}">
      <dgm:prSet/>
      <dgm:spPr/>
      <dgm:t>
        <a:bodyPr/>
        <a:lstStyle/>
        <a:p>
          <a:endParaRPr lang="es-ES"/>
        </a:p>
      </dgm:t>
    </dgm:pt>
    <dgm:pt modelId="{1D7CE025-D7E4-4BEF-8E93-26297F7D7D58}" type="parTrans" cxnId="{9D0C7708-4654-4F23-9DBB-4200BD277149}">
      <dgm:prSet/>
      <dgm:spPr/>
      <dgm:t>
        <a:bodyPr/>
        <a:lstStyle/>
        <a:p>
          <a:endParaRPr lang="es-ES"/>
        </a:p>
      </dgm:t>
    </dgm:pt>
    <dgm:pt modelId="{05A4663B-17B2-4614-863A-F20F2353DAE1}" type="sibTrans" cxnId="{47621C84-6D57-4692-8F06-7B3E937BE96A}">
      <dgm:prSet/>
      <dgm:spPr/>
    </dgm:pt>
    <dgm:pt modelId="{909AF31A-4BEC-41A0-B829-DFC1A7143E3C}" type="parTrans" cxnId="{47621C84-6D57-4692-8F06-7B3E937BE96A}">
      <dgm:prSet/>
      <dgm:spPr/>
    </dgm:pt>
    <dgm:pt modelId="{4438F5CC-F4A4-4EC3-830F-BE8F5857EB59}" type="sibTrans" cxnId="{89AA2882-8EF4-4196-A995-8D19AA6BFD3C}">
      <dgm:prSet/>
      <dgm:spPr/>
    </dgm:pt>
    <dgm:pt modelId="{03F6630E-717D-4CF8-8C03-D2295C8C0555}" type="parTrans" cxnId="{89AA2882-8EF4-4196-A995-8D19AA6BFD3C}">
      <dgm:prSet/>
      <dgm:spPr/>
    </dgm:pt>
    <dgm:pt modelId="{1EDDF63E-1EC7-43B4-9C37-D818C63D3ECD}" type="sibTrans" cxnId="{1D587D10-CF30-4163-9D5A-013B5237AC69}">
      <dgm:prSet/>
      <dgm:spPr/>
      <dgm:t>
        <a:bodyPr/>
        <a:lstStyle/>
        <a:p>
          <a:endParaRPr lang="es-ES"/>
        </a:p>
      </dgm:t>
    </dgm:pt>
    <dgm:pt modelId="{9EF29760-CA44-4F80-9F72-3A8EC35C1492}" type="parTrans" cxnId="{1D587D10-CF30-4163-9D5A-013B5237AC69}">
      <dgm:prSet/>
      <dgm:spPr/>
      <dgm:t>
        <a:bodyPr/>
        <a:lstStyle/>
        <a:p>
          <a:endParaRPr lang="es-ES"/>
        </a:p>
      </dgm:t>
    </dgm:pt>
    <dgm:pt modelId="{D8D2F241-5DD7-4B67-921A-8E5C52974146}" type="sibTrans" cxnId="{21B34B87-58A4-41C4-8F65-88F7B615C14B}">
      <dgm:prSet/>
      <dgm:spPr/>
      <dgm:t>
        <a:bodyPr/>
        <a:lstStyle/>
        <a:p>
          <a:endParaRPr lang="es-ES"/>
        </a:p>
      </dgm:t>
    </dgm:pt>
    <dgm:pt modelId="{A8BC318C-A82F-4C6A-BFC2-17AF0844427E}" type="parTrans" cxnId="{21B34B87-58A4-41C4-8F65-88F7B615C14B}">
      <dgm:prSet/>
      <dgm:spPr/>
      <dgm:t>
        <a:bodyPr/>
        <a:lstStyle/>
        <a:p>
          <a:endParaRPr lang="es-ES"/>
        </a:p>
      </dgm:t>
    </dgm:pt>
    <dgm:pt modelId="{58C9C660-41BD-4559-97A9-3BD5BDCDDC47}">
      <dgm:prSet phldrT="[Texto]" phldr="1"/>
      <dgm:spPr/>
      <dgm:t>
        <a:bodyPr/>
        <a:lstStyle/>
        <a:p>
          <a:endParaRPr lang="es-ES" dirty="0"/>
        </a:p>
      </dgm:t>
    </dgm:pt>
    <dgm:pt modelId="{6BA762DF-82C1-41F3-81DE-64354B13875D}">
      <dgm:prSet phldrT="[Texto]" phldr="1"/>
      <dgm:spPr/>
      <dgm:t>
        <a:bodyPr/>
        <a:lstStyle/>
        <a:p>
          <a:endParaRPr lang="es-ES" dirty="0"/>
        </a:p>
      </dgm:t>
    </dgm:pt>
    <dgm:pt modelId="{CBCC97F5-5E50-4662-B929-010DBB0D562F}">
      <dgm:prSet phldrT="[Texto]"/>
      <dgm:spPr/>
      <dgm:t>
        <a:bodyPr/>
        <a:lstStyle/>
        <a:p>
          <a:r>
            <a:rPr lang="es-ES" dirty="0" smtClean="0"/>
            <a:t>SANTUARIOS : DELFOS, OLIMPIA</a:t>
          </a:r>
          <a:endParaRPr lang="es-ES" dirty="0"/>
        </a:p>
      </dgm:t>
    </dgm:pt>
    <dgm:pt modelId="{B05E7067-DF3A-417A-A521-D0DD5CAF71A5}" type="sibTrans" cxnId="{E296F32D-258D-4FBC-A990-0AF6F7AE4A68}">
      <dgm:prSet/>
      <dgm:spPr/>
      <dgm:t>
        <a:bodyPr/>
        <a:lstStyle/>
        <a:p>
          <a:endParaRPr lang="es-ES"/>
        </a:p>
      </dgm:t>
    </dgm:pt>
    <dgm:pt modelId="{AE224306-AE3C-44FA-AB16-A895DDEB9AFC}" type="parTrans" cxnId="{E296F32D-258D-4FBC-A990-0AF6F7AE4A68}">
      <dgm:prSet/>
      <dgm:spPr/>
      <dgm:t>
        <a:bodyPr/>
        <a:lstStyle/>
        <a:p>
          <a:endParaRPr lang="es-ES"/>
        </a:p>
      </dgm:t>
    </dgm:pt>
    <dgm:pt modelId="{1AE75A2B-6792-40D4-B29F-D27DB80012DB}" type="sibTrans" cxnId="{0AED8701-53C1-4B52-AFE0-87FF125A02EB}">
      <dgm:prSet/>
      <dgm:spPr/>
      <dgm:t>
        <a:bodyPr/>
        <a:lstStyle/>
        <a:p>
          <a:endParaRPr lang="es-ES"/>
        </a:p>
      </dgm:t>
    </dgm:pt>
    <dgm:pt modelId="{AB7BE150-6D44-4B97-862F-B646AB08254E}" type="parTrans" cxnId="{0AED8701-53C1-4B52-AFE0-87FF125A02EB}">
      <dgm:prSet/>
      <dgm:spPr/>
      <dgm:t>
        <a:bodyPr/>
        <a:lstStyle/>
        <a:p>
          <a:endParaRPr lang="es-ES"/>
        </a:p>
      </dgm:t>
    </dgm:pt>
    <dgm:pt modelId="{EEA2E3B0-843B-4537-9D36-D3F64A66019D}" type="sibTrans" cxnId="{1F9840EB-DB0E-478F-BE24-528AB0878214}">
      <dgm:prSet/>
      <dgm:spPr/>
      <dgm:t>
        <a:bodyPr/>
        <a:lstStyle/>
        <a:p>
          <a:endParaRPr lang="es-ES"/>
        </a:p>
      </dgm:t>
    </dgm:pt>
    <dgm:pt modelId="{1CDF6581-BDE9-4DE5-A768-FE547EC94BC3}" type="parTrans" cxnId="{1F9840EB-DB0E-478F-BE24-528AB0878214}">
      <dgm:prSet/>
      <dgm:spPr/>
      <dgm:t>
        <a:bodyPr/>
        <a:lstStyle/>
        <a:p>
          <a:endParaRPr lang="es-ES"/>
        </a:p>
      </dgm:t>
    </dgm:pt>
    <dgm:pt modelId="{C331E5DD-AC1D-44F9-B563-7A4F21106B94}" type="pres">
      <dgm:prSet presAssocID="{30FBD7E1-51AB-48BA-B302-F5CFD19DDE1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A3555E8-04F5-4C53-9806-1FA257E16D23}" type="pres">
      <dgm:prSet presAssocID="{C3873A64-0C47-4973-857F-0DB33B87B606}" presName="comp" presStyleCnt="0"/>
      <dgm:spPr/>
    </dgm:pt>
    <dgm:pt modelId="{D8860038-6297-483B-9DBB-8B214EE1C9B3}" type="pres">
      <dgm:prSet presAssocID="{C3873A64-0C47-4973-857F-0DB33B87B606}" presName="box" presStyleLbl="node1" presStyleIdx="0" presStyleCnt="3"/>
      <dgm:spPr/>
      <dgm:t>
        <a:bodyPr/>
        <a:lstStyle/>
        <a:p>
          <a:endParaRPr lang="es-ES"/>
        </a:p>
      </dgm:t>
    </dgm:pt>
    <dgm:pt modelId="{B56D04DE-24DC-42D6-B569-660BDE4A519C}" type="pres">
      <dgm:prSet presAssocID="{C3873A64-0C47-4973-857F-0DB33B87B606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924A568-3D73-4E1A-83AE-B9A0581019C9}" type="pres">
      <dgm:prSet presAssocID="{C3873A64-0C47-4973-857F-0DB33B87B60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AAD93F-68E8-41B1-BFD6-4A9F534A4C74}" type="pres">
      <dgm:prSet presAssocID="{63B38859-7971-45B0-BB42-8876C7B78549}" presName="spacer" presStyleCnt="0"/>
      <dgm:spPr/>
    </dgm:pt>
    <dgm:pt modelId="{8481E3B2-D0B1-4D3C-8D66-2DFDCDC8F3F0}" type="pres">
      <dgm:prSet presAssocID="{6C45482B-B771-424E-97C2-10EF6D706941}" presName="comp" presStyleCnt="0"/>
      <dgm:spPr/>
    </dgm:pt>
    <dgm:pt modelId="{FFAD6012-D7F4-4ED9-8C87-A885D6B9E018}" type="pres">
      <dgm:prSet presAssocID="{6C45482B-B771-424E-97C2-10EF6D706941}" presName="box" presStyleLbl="node1" presStyleIdx="1" presStyleCnt="3"/>
      <dgm:spPr/>
      <dgm:t>
        <a:bodyPr/>
        <a:lstStyle/>
        <a:p>
          <a:endParaRPr lang="es-ES"/>
        </a:p>
      </dgm:t>
    </dgm:pt>
    <dgm:pt modelId="{21D3C74E-F0B8-44A0-AACD-EF3D890867F5}" type="pres">
      <dgm:prSet presAssocID="{6C45482B-B771-424E-97C2-10EF6D706941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1378601-24C3-44F2-8F32-A6FF9D910ACC}" type="pres">
      <dgm:prSet presAssocID="{6C45482B-B771-424E-97C2-10EF6D70694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0B53B7-A771-4F79-95A8-21A646A41CB6}" type="pres">
      <dgm:prSet presAssocID="{06A96989-013A-47B5-AC5F-B298FFC4FA53}" presName="spacer" presStyleCnt="0"/>
      <dgm:spPr/>
    </dgm:pt>
    <dgm:pt modelId="{A8D79229-3041-48E7-BEDA-79D3ED5BCD22}" type="pres">
      <dgm:prSet presAssocID="{CBCC97F5-5E50-4662-B929-010DBB0D562F}" presName="comp" presStyleCnt="0"/>
      <dgm:spPr/>
    </dgm:pt>
    <dgm:pt modelId="{9605FF3D-3EB7-4FAB-9552-001ABADF18AF}" type="pres">
      <dgm:prSet presAssocID="{CBCC97F5-5E50-4662-B929-010DBB0D562F}" presName="box" presStyleLbl="node1" presStyleIdx="2" presStyleCnt="3"/>
      <dgm:spPr/>
      <dgm:t>
        <a:bodyPr/>
        <a:lstStyle/>
        <a:p>
          <a:endParaRPr lang="es-ES"/>
        </a:p>
      </dgm:t>
    </dgm:pt>
    <dgm:pt modelId="{CD3106F5-F1F9-4C7B-BF86-31030DEA7EF4}" type="pres">
      <dgm:prSet presAssocID="{CBCC97F5-5E50-4662-B929-010DBB0D562F}" presName="img" presStyleLbl="fgImgPlace1" presStyleIdx="2" presStyleCnt="3" custLinFactNeighborX="3337" custLinFactNeighborY="463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5B15D33-A50E-4070-8136-395536CF2F5F}" type="pres">
      <dgm:prSet presAssocID="{CBCC97F5-5E50-4662-B929-010DBB0D562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4DAED32-4162-47A9-A9B5-A3BEC6AC9B58}" type="presOf" srcId="{4B48B75C-7C31-4A85-BDA2-B0DDA5E1D449}" destId="{D8860038-6297-483B-9DBB-8B214EE1C9B3}" srcOrd="0" destOrd="1" presId="urn:microsoft.com/office/officeart/2005/8/layout/vList4"/>
    <dgm:cxn modelId="{25021816-69D3-41DD-AA2C-0AA2FACD24AC}" type="presOf" srcId="{238E29C1-E61A-4AE8-B2C8-27DC3ED14D2D}" destId="{9924A568-3D73-4E1A-83AE-B9A0581019C9}" srcOrd="1" destOrd="2" presId="urn:microsoft.com/office/officeart/2005/8/layout/vList4"/>
    <dgm:cxn modelId="{93E39813-A8D9-44FF-85D1-E1AF235C90D4}" type="presOf" srcId="{B277CA62-58CF-4DD8-8B18-4992525247DB}" destId="{FFAD6012-D7F4-4ED9-8C87-A885D6B9E018}" srcOrd="0" destOrd="2" presId="urn:microsoft.com/office/officeart/2005/8/layout/vList4"/>
    <dgm:cxn modelId="{E5CDB99F-A176-4043-8903-E3B1B427206F}" srcId="{30FBD7E1-51AB-48BA-B302-F5CFD19DDE14}" destId="{C3873A64-0C47-4973-857F-0DB33B87B606}" srcOrd="0" destOrd="0" parTransId="{663593A7-1578-4F2B-8BE4-BA93D655DCBC}" sibTransId="{63B38859-7971-45B0-BB42-8876C7B78549}"/>
    <dgm:cxn modelId="{E296F32D-258D-4FBC-A990-0AF6F7AE4A68}" srcId="{30FBD7E1-51AB-48BA-B302-F5CFD19DDE14}" destId="{CBCC97F5-5E50-4662-B929-010DBB0D562F}" srcOrd="2" destOrd="0" parTransId="{AE224306-AE3C-44FA-AB16-A895DDEB9AFC}" sibTransId="{B05E7067-DF3A-417A-A521-D0DD5CAF71A5}"/>
    <dgm:cxn modelId="{BBB80419-4AF8-4636-954B-3AA4D5BC2796}" type="presOf" srcId="{30FBD7E1-51AB-48BA-B302-F5CFD19DDE14}" destId="{C331E5DD-AC1D-44F9-B563-7A4F21106B94}" srcOrd="0" destOrd="0" presId="urn:microsoft.com/office/officeart/2005/8/layout/vList4"/>
    <dgm:cxn modelId="{2DE7E319-EB98-4D0D-83EE-5A00B5AD037B}" type="presOf" srcId="{B277CA62-58CF-4DD8-8B18-4992525247DB}" destId="{81378601-24C3-44F2-8F32-A6FF9D910ACC}" srcOrd="1" destOrd="2" presId="urn:microsoft.com/office/officeart/2005/8/layout/vList4"/>
    <dgm:cxn modelId="{386093FF-7817-4D87-8295-040FFDAEAF86}" type="presOf" srcId="{58C9C660-41BD-4559-97A9-3BD5BDCDDC47}" destId="{C5B15D33-A50E-4070-8136-395536CF2F5F}" srcOrd="1" destOrd="2" presId="urn:microsoft.com/office/officeart/2005/8/layout/vList4"/>
    <dgm:cxn modelId="{71228599-88DE-4013-8613-07C17E64C108}" type="presOf" srcId="{1B9FAD97-0CCD-4CAB-B416-C9226AAA82CD}" destId="{FFAD6012-D7F4-4ED9-8C87-A885D6B9E018}" srcOrd="0" destOrd="4" presId="urn:microsoft.com/office/officeart/2005/8/layout/vList4"/>
    <dgm:cxn modelId="{995C2198-0C0C-4918-9D40-39D8FF1280D4}" srcId="{C3873A64-0C47-4973-857F-0DB33B87B606}" destId="{238E29C1-E61A-4AE8-B2C8-27DC3ED14D2D}" srcOrd="1" destOrd="0" parTransId="{D264387C-5AE2-4490-A2E8-0C2107BF8BC5}" sibTransId="{355F58BF-83BF-47D5-AD2C-BAF9095A91CB}"/>
    <dgm:cxn modelId="{47621C84-6D57-4692-8F06-7B3E937BE96A}" srcId="{6C45482B-B771-424E-97C2-10EF6D706941}" destId="{1B9FAD97-0CCD-4CAB-B416-C9226AAA82CD}" srcOrd="3" destOrd="0" parTransId="{909AF31A-4BEC-41A0-B829-DFC1A7143E3C}" sibTransId="{05A4663B-17B2-4614-863A-F20F2353DAE1}"/>
    <dgm:cxn modelId="{32146568-FC1C-4978-99E7-571D8985703F}" type="presOf" srcId="{6BA762DF-82C1-41F3-81DE-64354B13875D}" destId="{9605FF3D-3EB7-4FAB-9552-001ABADF18AF}" srcOrd="0" destOrd="1" presId="urn:microsoft.com/office/officeart/2005/8/layout/vList4"/>
    <dgm:cxn modelId="{0EB3589D-20E5-42A7-BD0B-4A8628B9E17C}" type="presOf" srcId="{4B48B75C-7C31-4A85-BDA2-B0DDA5E1D449}" destId="{9924A568-3D73-4E1A-83AE-B9A0581019C9}" srcOrd="1" destOrd="1" presId="urn:microsoft.com/office/officeart/2005/8/layout/vList4"/>
    <dgm:cxn modelId="{373A77F6-4665-4201-BCC2-8BAD2C5E201C}" type="presOf" srcId="{C3873A64-0C47-4973-857F-0DB33B87B606}" destId="{9924A568-3D73-4E1A-83AE-B9A0581019C9}" srcOrd="1" destOrd="0" presId="urn:microsoft.com/office/officeart/2005/8/layout/vList4"/>
    <dgm:cxn modelId="{23238B46-E490-4F08-AFB6-5A02C4A7D1A6}" type="presOf" srcId="{C3873A64-0C47-4973-857F-0DB33B87B606}" destId="{D8860038-6297-483B-9DBB-8B214EE1C9B3}" srcOrd="0" destOrd="0" presId="urn:microsoft.com/office/officeart/2005/8/layout/vList4"/>
    <dgm:cxn modelId="{427D817A-4945-4D6C-8FFD-938F03BE6498}" type="presOf" srcId="{ADF899BA-2B82-4997-A918-28C4A929B846}" destId="{FFAD6012-D7F4-4ED9-8C87-A885D6B9E018}" srcOrd="0" destOrd="1" presId="urn:microsoft.com/office/officeart/2005/8/layout/vList4"/>
    <dgm:cxn modelId="{9195A24D-88D1-46D8-94D1-4058318A45D8}" type="presOf" srcId="{CBCC97F5-5E50-4662-B929-010DBB0D562F}" destId="{9605FF3D-3EB7-4FAB-9552-001ABADF18AF}" srcOrd="0" destOrd="0" presId="urn:microsoft.com/office/officeart/2005/8/layout/vList4"/>
    <dgm:cxn modelId="{0E272631-A6E2-4C3F-8FB5-A3E05A191F7F}" type="presOf" srcId="{238E29C1-E61A-4AE8-B2C8-27DC3ED14D2D}" destId="{D8860038-6297-483B-9DBB-8B214EE1C9B3}" srcOrd="0" destOrd="2" presId="urn:microsoft.com/office/officeart/2005/8/layout/vList4"/>
    <dgm:cxn modelId="{1D587D10-CF30-4163-9D5A-013B5237AC69}" srcId="{6C45482B-B771-424E-97C2-10EF6D706941}" destId="{B277CA62-58CF-4DD8-8B18-4992525247DB}" srcOrd="1" destOrd="0" parTransId="{9EF29760-CA44-4F80-9F72-3A8EC35C1492}" sibTransId="{1EDDF63E-1EC7-43B4-9C37-D818C63D3ECD}"/>
    <dgm:cxn modelId="{0AED8701-53C1-4B52-AFE0-87FF125A02EB}" srcId="{CBCC97F5-5E50-4662-B929-010DBB0D562F}" destId="{58C9C660-41BD-4559-97A9-3BD5BDCDDC47}" srcOrd="1" destOrd="0" parTransId="{AB7BE150-6D44-4B97-862F-B646AB08254E}" sibTransId="{1AE75A2B-6792-40D4-B29F-D27DB80012DB}"/>
    <dgm:cxn modelId="{7CC74F3E-A666-4E70-AF4E-D0F6DAE4C434}" type="presOf" srcId="{6BA762DF-82C1-41F3-81DE-64354B13875D}" destId="{C5B15D33-A50E-4070-8136-395536CF2F5F}" srcOrd="1" destOrd="1" presId="urn:microsoft.com/office/officeart/2005/8/layout/vList4"/>
    <dgm:cxn modelId="{89AA2882-8EF4-4196-A995-8D19AA6BFD3C}" srcId="{6C45482B-B771-424E-97C2-10EF6D706941}" destId="{D358B30D-8EC1-4D6D-91AB-92367A4F19EB}" srcOrd="2" destOrd="0" parTransId="{03F6630E-717D-4CF8-8C03-D2295C8C0555}" sibTransId="{4438F5CC-F4A4-4EC3-830F-BE8F5857EB59}"/>
    <dgm:cxn modelId="{1F9840EB-DB0E-478F-BE24-528AB0878214}" srcId="{CBCC97F5-5E50-4662-B929-010DBB0D562F}" destId="{6BA762DF-82C1-41F3-81DE-64354B13875D}" srcOrd="0" destOrd="0" parTransId="{1CDF6581-BDE9-4DE5-A768-FE547EC94BC3}" sibTransId="{EEA2E3B0-843B-4537-9D36-D3F64A66019D}"/>
    <dgm:cxn modelId="{4E362E9A-3430-4CFC-964F-6AC924C5315D}" type="presOf" srcId="{1B9FAD97-0CCD-4CAB-B416-C9226AAA82CD}" destId="{81378601-24C3-44F2-8F32-A6FF9D910ACC}" srcOrd="1" destOrd="4" presId="urn:microsoft.com/office/officeart/2005/8/layout/vList4"/>
    <dgm:cxn modelId="{790BAFB0-6A60-468B-99FE-B3D5439E1FAF}" type="presOf" srcId="{CBCC97F5-5E50-4662-B929-010DBB0D562F}" destId="{C5B15D33-A50E-4070-8136-395536CF2F5F}" srcOrd="1" destOrd="0" presId="urn:microsoft.com/office/officeart/2005/8/layout/vList4"/>
    <dgm:cxn modelId="{D52A1380-DF4B-4B8E-BDDC-9DA772522756}" type="presOf" srcId="{D358B30D-8EC1-4D6D-91AB-92367A4F19EB}" destId="{FFAD6012-D7F4-4ED9-8C87-A885D6B9E018}" srcOrd="0" destOrd="3" presId="urn:microsoft.com/office/officeart/2005/8/layout/vList4"/>
    <dgm:cxn modelId="{6740FA00-48A1-4DB3-BCD7-E1CD84310DAF}" srcId="{C3873A64-0C47-4973-857F-0DB33B87B606}" destId="{4B48B75C-7C31-4A85-BDA2-B0DDA5E1D449}" srcOrd="0" destOrd="0" parTransId="{DF28EB24-23F6-440F-A187-B994332CED1F}" sibTransId="{7404B7A4-3B1D-4B1B-98D0-8B0E3E21001E}"/>
    <dgm:cxn modelId="{31D6919E-FED6-4235-A8D9-F62687E7674D}" type="presOf" srcId="{D358B30D-8EC1-4D6D-91AB-92367A4F19EB}" destId="{81378601-24C3-44F2-8F32-A6FF9D910ACC}" srcOrd="1" destOrd="3" presId="urn:microsoft.com/office/officeart/2005/8/layout/vList4"/>
    <dgm:cxn modelId="{70FBA107-3743-433B-BB1F-0D669563D637}" type="presOf" srcId="{ADF899BA-2B82-4997-A918-28C4A929B846}" destId="{81378601-24C3-44F2-8F32-A6FF9D910ACC}" srcOrd="1" destOrd="1" presId="urn:microsoft.com/office/officeart/2005/8/layout/vList4"/>
    <dgm:cxn modelId="{21B34B87-58A4-41C4-8F65-88F7B615C14B}" srcId="{6C45482B-B771-424E-97C2-10EF6D706941}" destId="{ADF899BA-2B82-4997-A918-28C4A929B846}" srcOrd="0" destOrd="0" parTransId="{A8BC318C-A82F-4C6A-BFC2-17AF0844427E}" sibTransId="{D8D2F241-5DD7-4B67-921A-8E5C52974146}"/>
    <dgm:cxn modelId="{47381275-487C-4571-A8AF-DAE4C8927544}" type="presOf" srcId="{58C9C660-41BD-4559-97A9-3BD5BDCDDC47}" destId="{9605FF3D-3EB7-4FAB-9552-001ABADF18AF}" srcOrd="0" destOrd="2" presId="urn:microsoft.com/office/officeart/2005/8/layout/vList4"/>
    <dgm:cxn modelId="{1F0782EC-37C2-44AD-9F4F-D5232A0E4BED}" type="presOf" srcId="{6C45482B-B771-424E-97C2-10EF6D706941}" destId="{81378601-24C3-44F2-8F32-A6FF9D910ACC}" srcOrd="1" destOrd="0" presId="urn:microsoft.com/office/officeart/2005/8/layout/vList4"/>
    <dgm:cxn modelId="{9D0C7708-4654-4F23-9DBB-4200BD277149}" srcId="{30FBD7E1-51AB-48BA-B302-F5CFD19DDE14}" destId="{6C45482B-B771-424E-97C2-10EF6D706941}" srcOrd="1" destOrd="0" parTransId="{1D7CE025-D7E4-4BEF-8E93-26297F7D7D58}" sibTransId="{06A96989-013A-47B5-AC5F-B298FFC4FA53}"/>
    <dgm:cxn modelId="{BF4FE97C-BAE3-4631-8909-3303B20DEBD0}" type="presOf" srcId="{6C45482B-B771-424E-97C2-10EF6D706941}" destId="{FFAD6012-D7F4-4ED9-8C87-A885D6B9E018}" srcOrd="0" destOrd="0" presId="urn:microsoft.com/office/officeart/2005/8/layout/vList4"/>
    <dgm:cxn modelId="{8D13F405-FD46-4991-81EB-EA3AB9EDA2BE}" type="presParOf" srcId="{C331E5DD-AC1D-44F9-B563-7A4F21106B94}" destId="{1A3555E8-04F5-4C53-9806-1FA257E16D23}" srcOrd="0" destOrd="0" presId="urn:microsoft.com/office/officeart/2005/8/layout/vList4"/>
    <dgm:cxn modelId="{76447D63-5468-4904-8C72-6B321438A8B3}" type="presParOf" srcId="{1A3555E8-04F5-4C53-9806-1FA257E16D23}" destId="{D8860038-6297-483B-9DBB-8B214EE1C9B3}" srcOrd="0" destOrd="0" presId="urn:microsoft.com/office/officeart/2005/8/layout/vList4"/>
    <dgm:cxn modelId="{B531CF0B-1C28-4D9A-A69E-F86763441BC3}" type="presParOf" srcId="{1A3555E8-04F5-4C53-9806-1FA257E16D23}" destId="{B56D04DE-24DC-42D6-B569-660BDE4A519C}" srcOrd="1" destOrd="0" presId="urn:microsoft.com/office/officeart/2005/8/layout/vList4"/>
    <dgm:cxn modelId="{A925370A-588A-473D-8DA1-D452BC1D0973}" type="presParOf" srcId="{1A3555E8-04F5-4C53-9806-1FA257E16D23}" destId="{9924A568-3D73-4E1A-83AE-B9A0581019C9}" srcOrd="2" destOrd="0" presId="urn:microsoft.com/office/officeart/2005/8/layout/vList4"/>
    <dgm:cxn modelId="{92E0C182-94EC-4AA1-92FC-B57C0B0AF802}" type="presParOf" srcId="{C331E5DD-AC1D-44F9-B563-7A4F21106B94}" destId="{80AAD93F-68E8-41B1-BFD6-4A9F534A4C74}" srcOrd="1" destOrd="0" presId="urn:microsoft.com/office/officeart/2005/8/layout/vList4"/>
    <dgm:cxn modelId="{079CECBB-27E8-4598-A5E4-D3DAC60A7B24}" type="presParOf" srcId="{C331E5DD-AC1D-44F9-B563-7A4F21106B94}" destId="{8481E3B2-D0B1-4D3C-8D66-2DFDCDC8F3F0}" srcOrd="2" destOrd="0" presId="urn:microsoft.com/office/officeart/2005/8/layout/vList4"/>
    <dgm:cxn modelId="{59A5C470-2775-408C-8DB7-F0967125CF36}" type="presParOf" srcId="{8481E3B2-D0B1-4D3C-8D66-2DFDCDC8F3F0}" destId="{FFAD6012-D7F4-4ED9-8C87-A885D6B9E018}" srcOrd="0" destOrd="0" presId="urn:microsoft.com/office/officeart/2005/8/layout/vList4"/>
    <dgm:cxn modelId="{8C542AF6-0780-477A-8F26-167065D7B2A4}" type="presParOf" srcId="{8481E3B2-D0B1-4D3C-8D66-2DFDCDC8F3F0}" destId="{21D3C74E-F0B8-44A0-AACD-EF3D890867F5}" srcOrd="1" destOrd="0" presId="urn:microsoft.com/office/officeart/2005/8/layout/vList4"/>
    <dgm:cxn modelId="{7AB6FD27-CBA6-4B03-91C5-FAAE257282CE}" type="presParOf" srcId="{8481E3B2-D0B1-4D3C-8D66-2DFDCDC8F3F0}" destId="{81378601-24C3-44F2-8F32-A6FF9D910ACC}" srcOrd="2" destOrd="0" presId="urn:microsoft.com/office/officeart/2005/8/layout/vList4"/>
    <dgm:cxn modelId="{7CBDC36F-35D8-4783-A842-5A11BC16062D}" type="presParOf" srcId="{C331E5DD-AC1D-44F9-B563-7A4F21106B94}" destId="{F40B53B7-A771-4F79-95A8-21A646A41CB6}" srcOrd="3" destOrd="0" presId="urn:microsoft.com/office/officeart/2005/8/layout/vList4"/>
    <dgm:cxn modelId="{A16339E1-2074-4F85-A252-0E953A9E7723}" type="presParOf" srcId="{C331E5DD-AC1D-44F9-B563-7A4F21106B94}" destId="{A8D79229-3041-48E7-BEDA-79D3ED5BCD22}" srcOrd="4" destOrd="0" presId="urn:microsoft.com/office/officeart/2005/8/layout/vList4"/>
    <dgm:cxn modelId="{B28D4660-6A6A-4D69-B369-17724ED7E9A1}" type="presParOf" srcId="{A8D79229-3041-48E7-BEDA-79D3ED5BCD22}" destId="{9605FF3D-3EB7-4FAB-9552-001ABADF18AF}" srcOrd="0" destOrd="0" presId="urn:microsoft.com/office/officeart/2005/8/layout/vList4"/>
    <dgm:cxn modelId="{6A01B0BE-E502-4855-BBC7-454A5F8F6937}" type="presParOf" srcId="{A8D79229-3041-48E7-BEDA-79D3ED5BCD22}" destId="{CD3106F5-F1F9-4C7B-BF86-31030DEA7EF4}" srcOrd="1" destOrd="0" presId="urn:microsoft.com/office/officeart/2005/8/layout/vList4"/>
    <dgm:cxn modelId="{4E4ECCEA-0A6F-4A9B-9C7C-4E330F10429B}" type="presParOf" srcId="{A8D79229-3041-48E7-BEDA-79D3ED5BCD22}" destId="{C5B15D33-A50E-4070-8136-395536CF2F5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7BD52B6-01A0-4025-B20E-98ADC8E5D275}">
      <dsp:nvSpPr>
        <dsp:cNvPr id="0" name=""/>
        <dsp:cNvSpPr/>
      </dsp:nvSpPr>
      <dsp:spPr>
        <a:xfrm rot="5400000">
          <a:off x="4622497" y="-1615512"/>
          <a:ext cx="1429471" cy="50232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/>
            <a:t> POLIS: CIUDADES-ESTADO.  Acrópolis.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/>
            <a:t>ARISTOI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/>
            <a:t>LEGISLADORES 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/>
            <a:t>TIRANOS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/>
            <a:t>DEMOCRACIA: ATENAS. PERICLES (S.V a.C.) 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/>
            <a:t> OLIGARQUÍA: ESPARTA</a:t>
          </a:r>
          <a:endParaRPr lang="es-ES" sz="1300" kern="1200" dirty="0"/>
        </a:p>
      </dsp:txBody>
      <dsp:txXfrm rot="5400000">
        <a:off x="4622497" y="-1615512"/>
        <a:ext cx="1429471" cy="5023278"/>
      </dsp:txXfrm>
    </dsp:sp>
    <dsp:sp modelId="{63F71467-3732-49B4-A249-1AF1C6F8AEFD}">
      <dsp:nvSpPr>
        <dsp:cNvPr id="0" name=""/>
        <dsp:cNvSpPr/>
      </dsp:nvSpPr>
      <dsp:spPr>
        <a:xfrm>
          <a:off x="0" y="0"/>
          <a:ext cx="2825593" cy="1786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ORGANIZACIÓN POLÍTICA:  POLIS</a:t>
          </a:r>
          <a:endParaRPr lang="es-ES" sz="2800" kern="1200" dirty="0"/>
        </a:p>
      </dsp:txBody>
      <dsp:txXfrm>
        <a:off x="0" y="0"/>
        <a:ext cx="2825593" cy="1786839"/>
      </dsp:txXfrm>
    </dsp:sp>
    <dsp:sp modelId="{D7B86427-4653-4945-A6F6-86516E15AD15}">
      <dsp:nvSpPr>
        <dsp:cNvPr id="0" name=""/>
        <dsp:cNvSpPr/>
      </dsp:nvSpPr>
      <dsp:spPr>
        <a:xfrm rot="5400000">
          <a:off x="4622497" y="260668"/>
          <a:ext cx="1429471" cy="50232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/>
            <a:t>AGRICULTURA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/>
            <a:t>GANADERÍA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/>
            <a:t>COMERCIO. COLONIZACIONES</a:t>
          </a:r>
          <a:endParaRPr lang="es-ES" sz="1300" kern="1200" dirty="0"/>
        </a:p>
      </dsp:txBody>
      <dsp:txXfrm rot="5400000">
        <a:off x="4622497" y="260668"/>
        <a:ext cx="1429471" cy="5023278"/>
      </dsp:txXfrm>
    </dsp:sp>
    <dsp:sp modelId="{B0950F41-35D6-420E-B247-6880D8218B93}">
      <dsp:nvSpPr>
        <dsp:cNvPr id="0" name=""/>
        <dsp:cNvSpPr/>
      </dsp:nvSpPr>
      <dsp:spPr>
        <a:xfrm>
          <a:off x="0" y="1878888"/>
          <a:ext cx="2825593" cy="1786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ECONOMÍA</a:t>
          </a:r>
          <a:endParaRPr lang="es-ES" sz="2800" kern="1200" dirty="0"/>
        </a:p>
      </dsp:txBody>
      <dsp:txXfrm>
        <a:off x="0" y="1878888"/>
        <a:ext cx="2825593" cy="1786839"/>
      </dsp:txXfrm>
    </dsp:sp>
    <dsp:sp modelId="{B6FB7004-7515-4E52-AEFA-811879EBB68B}">
      <dsp:nvSpPr>
        <dsp:cNvPr id="0" name=""/>
        <dsp:cNvSpPr/>
      </dsp:nvSpPr>
      <dsp:spPr>
        <a:xfrm rot="5400000">
          <a:off x="4622497" y="2136850"/>
          <a:ext cx="1429471" cy="50232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/>
            <a:t>SIGLO VIII a.C.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/>
            <a:t>GUERRAS MEDICAS (492 a.C.- 479 a.C.)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/>
            <a:t>GUERRAS DEL PELOPONESO (431- 404 a.C.)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/>
            <a:t>FILIPO DE MACEDONIA CONQUISTA GRECIA (338 a.C.)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/>
            <a:t>ALE JANDRO MAGNO 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300" kern="1200" dirty="0"/>
        </a:p>
      </dsp:txBody>
      <dsp:txXfrm rot="5400000">
        <a:off x="4622497" y="2136850"/>
        <a:ext cx="1429471" cy="5023278"/>
      </dsp:txXfrm>
    </dsp:sp>
    <dsp:sp modelId="{F8033F92-0F4C-46AF-8B2F-F9B215DEBEEC}">
      <dsp:nvSpPr>
        <dsp:cNvPr id="0" name=""/>
        <dsp:cNvSpPr/>
      </dsp:nvSpPr>
      <dsp:spPr>
        <a:xfrm>
          <a:off x="0" y="3755069"/>
          <a:ext cx="2825593" cy="1786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EVOLUCIÓN HISTÓRICA</a:t>
          </a:r>
          <a:endParaRPr lang="es-ES" sz="2800" kern="1200" dirty="0"/>
        </a:p>
      </dsp:txBody>
      <dsp:txXfrm>
        <a:off x="0" y="3755069"/>
        <a:ext cx="2825593" cy="178683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6C435C-7B43-4D4C-9B34-97FC6EA19D78}">
      <dsp:nvSpPr>
        <dsp:cNvPr id="0" name=""/>
        <dsp:cNvSpPr/>
      </dsp:nvSpPr>
      <dsp:spPr>
        <a:xfrm rot="5400000">
          <a:off x="-250294" y="252791"/>
          <a:ext cx="1668627" cy="116803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ARTE GRIEGO</a:t>
          </a:r>
          <a:endParaRPr lang="es-ES" sz="1300" kern="1200" dirty="0"/>
        </a:p>
      </dsp:txBody>
      <dsp:txXfrm rot="5400000">
        <a:off x="-250294" y="252791"/>
        <a:ext cx="1668627" cy="1168039"/>
      </dsp:txXfrm>
    </dsp:sp>
    <dsp:sp modelId="{450FB80A-EDD6-4D27-B555-B2CF66B30252}">
      <dsp:nvSpPr>
        <dsp:cNvPr id="0" name=""/>
        <dsp:cNvSpPr/>
      </dsp:nvSpPr>
      <dsp:spPr>
        <a:xfrm rot="5400000">
          <a:off x="3534103" y="-2363566"/>
          <a:ext cx="1084607" cy="58167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100" kern="1200" dirty="0" smtClean="0"/>
            <a:t>Conceptos: Armonía, belleza, hombre, razón...</a:t>
          </a:r>
          <a:endParaRPr lang="es-E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100" kern="1200" dirty="0" smtClean="0"/>
            <a:t>Abandono del monumentalismo, proporciones humanas</a:t>
          </a:r>
          <a:endParaRPr lang="es-ES" sz="2100" kern="1200" dirty="0"/>
        </a:p>
      </dsp:txBody>
      <dsp:txXfrm rot="5400000">
        <a:off x="3534103" y="-2363566"/>
        <a:ext cx="1084607" cy="5816736"/>
      </dsp:txXfrm>
    </dsp:sp>
    <dsp:sp modelId="{CCD1083B-51DF-4AFF-AB73-ACF41EB2B766}">
      <dsp:nvSpPr>
        <dsp:cNvPr id="0" name=""/>
        <dsp:cNvSpPr/>
      </dsp:nvSpPr>
      <dsp:spPr>
        <a:xfrm rot="5400000">
          <a:off x="-250294" y="1728124"/>
          <a:ext cx="1668627" cy="116803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ARTE ROMANO  </a:t>
          </a:r>
          <a:endParaRPr lang="es-ES" sz="1300" kern="1200" dirty="0"/>
        </a:p>
      </dsp:txBody>
      <dsp:txXfrm rot="5400000">
        <a:off x="-250294" y="1728124"/>
        <a:ext cx="1668627" cy="1168039"/>
      </dsp:txXfrm>
    </dsp:sp>
    <dsp:sp modelId="{AC8B612D-67D7-4468-83F4-1C6973D0364A}">
      <dsp:nvSpPr>
        <dsp:cNvPr id="0" name=""/>
        <dsp:cNvSpPr/>
      </dsp:nvSpPr>
      <dsp:spPr>
        <a:xfrm rot="5400000">
          <a:off x="3534103" y="-888234"/>
          <a:ext cx="1084607" cy="58167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100" kern="1200"/>
        </a:p>
      </dsp:txBody>
      <dsp:txXfrm rot="5400000">
        <a:off x="3534103" y="-888234"/>
        <a:ext cx="1084607" cy="5816736"/>
      </dsp:txXfrm>
    </dsp:sp>
    <dsp:sp modelId="{1DC4566B-2411-450C-B0CD-3077E3BA0F6B}">
      <dsp:nvSpPr>
        <dsp:cNvPr id="0" name=""/>
        <dsp:cNvSpPr/>
      </dsp:nvSpPr>
      <dsp:spPr>
        <a:xfrm rot="5400000">
          <a:off x="-250294" y="3203457"/>
          <a:ext cx="1668627" cy="116803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CULTURA Y ARTE OCCIDENTAL </a:t>
          </a:r>
          <a:endParaRPr lang="es-ES" sz="1300" kern="1200" dirty="0"/>
        </a:p>
      </dsp:txBody>
      <dsp:txXfrm rot="5400000">
        <a:off x="-250294" y="3203457"/>
        <a:ext cx="1668627" cy="1168039"/>
      </dsp:txXfrm>
    </dsp:sp>
    <dsp:sp modelId="{D431D2C0-277F-45A8-ADFE-2FC43C433E41}">
      <dsp:nvSpPr>
        <dsp:cNvPr id="0" name=""/>
        <dsp:cNvSpPr/>
      </dsp:nvSpPr>
      <dsp:spPr>
        <a:xfrm rot="5400000">
          <a:off x="3534103" y="587098"/>
          <a:ext cx="1084607" cy="58167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100" kern="1200" dirty="0" smtClean="0"/>
            <a:t>Reinterpretación en Renacimiento, Neoclasicismo</a:t>
          </a:r>
          <a:endParaRPr lang="es-E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100" kern="1200"/>
        </a:p>
      </dsp:txBody>
      <dsp:txXfrm rot="5400000">
        <a:off x="3534103" y="587098"/>
        <a:ext cx="1084607" cy="581673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E5D4A9E-F3A0-4A6C-BBF2-9AA13F3D8546}">
      <dsp:nvSpPr>
        <dsp:cNvPr id="0" name=""/>
        <dsp:cNvSpPr/>
      </dsp:nvSpPr>
      <dsp:spPr>
        <a:xfrm rot="5400000">
          <a:off x="4326150" y="-1512404"/>
          <a:ext cx="1336648" cy="47006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Piedra, mármol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Colores: azul, rojo</a:t>
          </a:r>
          <a:endParaRPr lang="es-ES" sz="1800" kern="1200" dirty="0"/>
        </a:p>
      </dsp:txBody>
      <dsp:txXfrm rot="5400000">
        <a:off x="4326150" y="-1512404"/>
        <a:ext cx="1336648" cy="4700682"/>
      </dsp:txXfrm>
    </dsp:sp>
    <dsp:sp modelId="{50249774-7E93-4CAA-AE9E-81696BD48017}">
      <dsp:nvSpPr>
        <dsp:cNvPr id="0" name=""/>
        <dsp:cNvSpPr/>
      </dsp:nvSpPr>
      <dsp:spPr>
        <a:xfrm>
          <a:off x="0" y="2531"/>
          <a:ext cx="2644133" cy="1670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MATERIAL</a:t>
          </a:r>
          <a:endParaRPr lang="es-ES" sz="1900" kern="1200" dirty="0"/>
        </a:p>
      </dsp:txBody>
      <dsp:txXfrm>
        <a:off x="0" y="2531"/>
        <a:ext cx="2644133" cy="1670810"/>
      </dsp:txXfrm>
    </dsp:sp>
    <dsp:sp modelId="{4A2B5E96-4F50-4D84-B5E8-2C29F40B8869}">
      <dsp:nvSpPr>
        <dsp:cNvPr id="0" name=""/>
        <dsp:cNvSpPr/>
      </dsp:nvSpPr>
      <dsp:spPr>
        <a:xfrm rot="5400000">
          <a:off x="4326150" y="241946"/>
          <a:ext cx="1336648" cy="47006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Estructura: basamento, columna, entablamento, frontón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Órdenes: Dórico, jónico, corintio</a:t>
          </a:r>
          <a:endParaRPr lang="es-ES" sz="1800" kern="1200" dirty="0"/>
        </a:p>
      </dsp:txBody>
      <dsp:txXfrm rot="5400000">
        <a:off x="4326150" y="241946"/>
        <a:ext cx="1336648" cy="4700682"/>
      </dsp:txXfrm>
    </dsp:sp>
    <dsp:sp modelId="{167DF0BE-BC7E-4E33-B634-8CE6788BE051}">
      <dsp:nvSpPr>
        <dsp:cNvPr id="0" name=""/>
        <dsp:cNvSpPr/>
      </dsp:nvSpPr>
      <dsp:spPr>
        <a:xfrm>
          <a:off x="0" y="1756882"/>
          <a:ext cx="2644133" cy="1670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ARQUITRABADA</a:t>
          </a:r>
          <a:endParaRPr lang="es-ES" sz="1900" kern="1200" dirty="0"/>
        </a:p>
      </dsp:txBody>
      <dsp:txXfrm>
        <a:off x="0" y="1756882"/>
        <a:ext cx="2644133" cy="1670810"/>
      </dsp:txXfrm>
    </dsp:sp>
    <dsp:sp modelId="{1B68DBE3-9713-4C30-88C1-46BC8166AFFC}">
      <dsp:nvSpPr>
        <dsp:cNvPr id="0" name=""/>
        <dsp:cNvSpPr/>
      </dsp:nvSpPr>
      <dsp:spPr>
        <a:xfrm rot="5400000">
          <a:off x="4326150" y="1996298"/>
          <a:ext cx="1336648" cy="47006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Éntasis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Curvatura </a:t>
          </a:r>
          <a:r>
            <a:rPr lang="es-ES" sz="1800" kern="1200" dirty="0" err="1" smtClean="0"/>
            <a:t>estilobato</a:t>
          </a:r>
          <a:r>
            <a:rPr lang="es-ES" sz="1800" kern="1200" dirty="0" smtClean="0"/>
            <a:t> y entablamento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Distancia entre columnas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Columnas de los extremos más gruesas...</a:t>
          </a:r>
          <a:endParaRPr lang="es-ES" sz="1800" kern="1200" dirty="0"/>
        </a:p>
      </dsp:txBody>
      <dsp:txXfrm rot="5400000">
        <a:off x="4326150" y="1996298"/>
        <a:ext cx="1336648" cy="4700682"/>
      </dsp:txXfrm>
    </dsp:sp>
    <dsp:sp modelId="{FF5FACF4-67E6-40D2-AFD1-8F311BB3F37A}">
      <dsp:nvSpPr>
        <dsp:cNvPr id="0" name=""/>
        <dsp:cNvSpPr/>
      </dsp:nvSpPr>
      <dsp:spPr>
        <a:xfrm>
          <a:off x="0" y="3511233"/>
          <a:ext cx="2644133" cy="1670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BÚSQUEDA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 DE ARMONÍA VISUAL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 dirty="0"/>
        </a:p>
      </dsp:txBody>
      <dsp:txXfrm>
        <a:off x="0" y="3511233"/>
        <a:ext cx="2644133" cy="167081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8860038-6297-483B-9DBB-8B214EE1C9B3}">
      <dsp:nvSpPr>
        <dsp:cNvPr id="0" name=""/>
        <dsp:cNvSpPr/>
      </dsp:nvSpPr>
      <dsp:spPr>
        <a:xfrm>
          <a:off x="0" y="0"/>
          <a:ext cx="6096000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ARQUITECTURA RELIGIOSA</a:t>
          </a:r>
          <a:endParaRPr lang="es-E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TEMPLOS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/>
        </a:p>
      </dsp:txBody>
      <dsp:txXfrm>
        <a:off x="1346200" y="0"/>
        <a:ext cx="4749800" cy="1269999"/>
      </dsp:txXfrm>
    </dsp:sp>
    <dsp:sp modelId="{B56D04DE-24DC-42D6-B569-660BDE4A519C}">
      <dsp:nvSpPr>
        <dsp:cNvPr id="0" name=""/>
        <dsp:cNvSpPr/>
      </dsp:nvSpPr>
      <dsp:spPr>
        <a:xfrm>
          <a:off x="126999" y="126999"/>
          <a:ext cx="1219200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D6012-D7F4-4ED9-8C87-A885D6B9E018}">
      <dsp:nvSpPr>
        <dsp:cNvPr id="0" name=""/>
        <dsp:cNvSpPr/>
      </dsp:nvSpPr>
      <dsp:spPr>
        <a:xfrm>
          <a:off x="0" y="1396999"/>
          <a:ext cx="6096000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ARQUITECTURA  CIVIL</a:t>
          </a:r>
          <a:endParaRPr lang="es-E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TEATROS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ESTADIOS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STOAS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PALESTRAS O GIMNASIOS</a:t>
          </a:r>
          <a:endParaRPr lang="es-ES" sz="1200" kern="1200" dirty="0"/>
        </a:p>
      </dsp:txBody>
      <dsp:txXfrm>
        <a:off x="1346200" y="1396999"/>
        <a:ext cx="4749800" cy="1269999"/>
      </dsp:txXfrm>
    </dsp:sp>
    <dsp:sp modelId="{21D3C74E-F0B8-44A0-AACD-EF3D890867F5}">
      <dsp:nvSpPr>
        <dsp:cNvPr id="0" name=""/>
        <dsp:cNvSpPr/>
      </dsp:nvSpPr>
      <dsp:spPr>
        <a:xfrm>
          <a:off x="126999" y="1523999"/>
          <a:ext cx="1219200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05FF3D-3EB7-4FAB-9552-001ABADF18AF}">
      <dsp:nvSpPr>
        <dsp:cNvPr id="0" name=""/>
        <dsp:cNvSpPr/>
      </dsp:nvSpPr>
      <dsp:spPr>
        <a:xfrm>
          <a:off x="0" y="2793999"/>
          <a:ext cx="6096000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SANTUARIOS : DELFOS, OLIMPIA</a:t>
          </a:r>
          <a:endParaRPr lang="es-E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/>
        </a:p>
      </dsp:txBody>
      <dsp:txXfrm>
        <a:off x="1346200" y="2793999"/>
        <a:ext cx="4749800" cy="1269999"/>
      </dsp:txXfrm>
    </dsp:sp>
    <dsp:sp modelId="{CD3106F5-F1F9-4C7B-BF86-31030DEA7EF4}">
      <dsp:nvSpPr>
        <dsp:cNvPr id="0" name=""/>
        <dsp:cNvSpPr/>
      </dsp:nvSpPr>
      <dsp:spPr>
        <a:xfrm>
          <a:off x="167684" y="2968101"/>
          <a:ext cx="1219200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635-61FF-4D51-AD64-D3E735C6CBA7}" type="datetimeFigureOut">
              <a:rPr lang="es-ES" smtClean="0"/>
              <a:pPr/>
              <a:t>24/09/2023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761B-A8E0-4C6C-B456-F8953AAEC9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635-61FF-4D51-AD64-D3E735C6CBA7}" type="datetimeFigureOut">
              <a:rPr lang="es-ES" smtClean="0"/>
              <a:pPr/>
              <a:t>24/09/2023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761B-A8E0-4C6C-B456-F8953AAEC9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635-61FF-4D51-AD64-D3E735C6CBA7}" type="datetimeFigureOut">
              <a:rPr lang="es-ES" smtClean="0"/>
              <a:pPr/>
              <a:t>24/09/2023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761B-A8E0-4C6C-B456-F8953AAEC9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635-61FF-4D51-AD64-D3E735C6CBA7}" type="datetimeFigureOut">
              <a:rPr lang="es-ES" smtClean="0"/>
              <a:pPr/>
              <a:t>24/09/2023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761B-A8E0-4C6C-B456-F8953AAEC9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635-61FF-4D51-AD64-D3E735C6CBA7}" type="datetimeFigureOut">
              <a:rPr lang="es-ES" smtClean="0"/>
              <a:pPr/>
              <a:t>24/09/2023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761B-A8E0-4C6C-B456-F8953AAEC9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635-61FF-4D51-AD64-D3E735C6CBA7}" type="datetimeFigureOut">
              <a:rPr lang="es-ES" smtClean="0"/>
              <a:pPr/>
              <a:t>24/09/2023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761B-A8E0-4C6C-B456-F8953AAEC9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635-61FF-4D51-AD64-D3E735C6CBA7}" type="datetimeFigureOut">
              <a:rPr lang="es-ES" smtClean="0"/>
              <a:pPr/>
              <a:t>24/09/2023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761B-A8E0-4C6C-B456-F8953AAEC9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635-61FF-4D51-AD64-D3E735C6CBA7}" type="datetimeFigureOut">
              <a:rPr lang="es-ES" smtClean="0"/>
              <a:pPr/>
              <a:t>24/09/2023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761B-A8E0-4C6C-B456-F8953AAEC9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635-61FF-4D51-AD64-D3E735C6CBA7}" type="datetimeFigureOut">
              <a:rPr lang="es-ES" smtClean="0"/>
              <a:pPr/>
              <a:t>24/09/2023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761B-A8E0-4C6C-B456-F8953AAEC9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635-61FF-4D51-AD64-D3E735C6CBA7}" type="datetimeFigureOut">
              <a:rPr lang="es-ES" smtClean="0"/>
              <a:pPr/>
              <a:t>24/09/2023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761B-A8E0-4C6C-B456-F8953AAEC9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635-61FF-4D51-AD64-D3E735C6CBA7}" type="datetimeFigureOut">
              <a:rPr lang="es-ES" smtClean="0"/>
              <a:pPr/>
              <a:t>24/09/2023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761B-A8E0-4C6C-B456-F8953AAEC9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19635-61FF-4D51-AD64-D3E735C6CBA7}" type="datetimeFigureOut">
              <a:rPr lang="es-ES" smtClean="0"/>
              <a:pPr/>
              <a:t>24/09/2023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C761B-A8E0-4C6C-B456-F8953AAEC9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ARTE GRIEGO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ARQUITECTURA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Orden corinti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7974" y="260648"/>
            <a:ext cx="4105820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lant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052736"/>
            <a:ext cx="7492489" cy="455168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115616" y="573325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Planta de un templo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IPOS_DE_PLANTA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5755" y="600689"/>
            <a:ext cx="7052489" cy="5656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UADRO_PLANTAS_DE_TEMPLO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946" y="692696"/>
            <a:ext cx="8370778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úmero de columna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414" y="836712"/>
            <a:ext cx="8517172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-acropol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76672"/>
            <a:ext cx="6810512" cy="5707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cropolis-atenas reconstrucció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5" y="764704"/>
            <a:ext cx="8311799" cy="481059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9552" y="580526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Reconstrucción acrópolis de Atenas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arthen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8160907" cy="612068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3568" y="63813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Partenón. Atenas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artenó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0"/>
            <a:ext cx="8352928" cy="626469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99592" y="638132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Partenón. Atenas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683568" y="548680"/>
          <a:ext cx="784887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tenea en Parten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836712"/>
            <a:ext cx="5702647" cy="4248473"/>
          </a:xfrm>
          <a:prstGeom prst="rect">
            <a:avLst/>
          </a:prstGeom>
        </p:spPr>
      </p:pic>
      <p:pic>
        <p:nvPicPr>
          <p:cNvPr id="3" name="2 Imagen" descr="Atene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908720"/>
            <a:ext cx="27432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riso Panatenea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8640960" cy="472362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55576" y="587727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FIDIAS: Friso de las Panateneas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etopa parten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0847" y="1052736"/>
            <a:ext cx="5291433" cy="453740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763688" y="587727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FIDIAS: Metopa del Partenón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itish_Musuem_fronton parten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oto propile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3718" y="1173720"/>
            <a:ext cx="6894666" cy="437803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187624" y="587727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Acrópolis Atenas. Propileos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ropileos-acropol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46486"/>
            <a:ext cx="8352928" cy="371705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573325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Propileos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recte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74452" cy="578579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51520" y="616530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Erecteion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riátid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687401" cy="577619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6165304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Cariátides del </a:t>
            </a:r>
            <a:r>
              <a:rPr lang="es-ES" dirty="0" err="1" smtClean="0"/>
              <a:t>Erecteion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tenea-nik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712968" cy="588125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51520" y="630932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Templo de Atenea </a:t>
            </a:r>
            <a:r>
              <a:rPr lang="es-ES" dirty="0" err="1" smtClean="0"/>
              <a:t>Nike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tenea Niké plant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2397" y="673594"/>
            <a:ext cx="6318820" cy="469962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259632" y="5157192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Planta Templo Atenea </a:t>
            </a:r>
            <a:r>
              <a:rPr lang="es-ES" dirty="0" err="1" smtClean="0"/>
              <a:t>Nike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1187624" y="836712"/>
          <a:ext cx="6984776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emplo-de-hera-en-paestum01-440-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8102172" cy="607662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1560" y="638132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Templo de Hera en </a:t>
            </a:r>
            <a:r>
              <a:rPr lang="es-ES" dirty="0" err="1" smtClean="0"/>
              <a:t>Paestum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emplo-de-la-Concordia-Agrigen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60648"/>
            <a:ext cx="7620000" cy="5715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27584" y="616530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Templo. Agrigento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egesta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04664"/>
            <a:ext cx="7935589" cy="561662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55576" y="623731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Templo. </a:t>
            </a:r>
            <a:r>
              <a:rPr lang="es-ES" dirty="0" err="1" smtClean="0"/>
              <a:t>Sagesta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lano teatr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476672"/>
            <a:ext cx="6679293" cy="5328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reece_Epidauros_-_ancient_theat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8128000" cy="54229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9552" y="59492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Teatro de </a:t>
            </a:r>
            <a:r>
              <a:rPr lang="es-ES" dirty="0" err="1" smtClean="0"/>
              <a:t>Epidauro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elfos_teatro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404664"/>
            <a:ext cx="6840760" cy="5130571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259632" y="5877272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Santuario de Delfos. Teatro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elfos estad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88840"/>
            <a:ext cx="7776864" cy="589486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55576" y="623731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Estadio Delfos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elfos templo teso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260648"/>
            <a:ext cx="4698521" cy="6264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elfos templo de Apo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88640"/>
            <a:ext cx="8112900" cy="608467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55576" y="630932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Templo de Apolo en Delfos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elfos tho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6482" y="476672"/>
            <a:ext cx="7783355" cy="518149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043608" y="6165304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Oráculo de Delfos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755576" y="764704"/>
          <a:ext cx="734481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-olimpia- palest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8610"/>
            <a:ext cx="9144000" cy="520862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043608" y="5949280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Palestra en Olimpia</a:t>
            </a:r>
            <a:endParaRPr lang="es-E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lan_Olympia_sanctuary-en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019175"/>
            <a:ext cx="7620000" cy="481965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27584" y="594928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Plano del Santuario de Olimpia</a:t>
            </a:r>
            <a:endParaRPr lang="es-E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ltar de Pérga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187778"/>
            <a:ext cx="8640960" cy="263589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5013176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Altar de </a:t>
            </a:r>
            <a:r>
              <a:rPr lang="es-ES" dirty="0" err="1" smtClean="0"/>
              <a:t>Pérgamo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interna de Lisícra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1627" y="692696"/>
            <a:ext cx="6823405" cy="511755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259632" y="602128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Linterna de </a:t>
            </a:r>
            <a:r>
              <a:rPr lang="es-ES" dirty="0" err="1" smtClean="0"/>
              <a:t>Lisícrates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to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5518" y="1196751"/>
            <a:ext cx="6442866" cy="4290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edidas Partenó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340768"/>
            <a:ext cx="5472607" cy="3805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Orden dóric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7187" y="404665"/>
            <a:ext cx="5487793" cy="6048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Orden_dorico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60649"/>
            <a:ext cx="3927800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joni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476672"/>
            <a:ext cx="5158923" cy="549064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907704" y="616530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ORDEN JÓNICO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orden jonico color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7" y="188640"/>
            <a:ext cx="2940517" cy="641265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940152" y="558924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ORDEN JÓNICO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251</Words>
  <Application>Microsoft Office PowerPoint</Application>
  <PresentationFormat>Presentación en pantalla (4:3)</PresentationFormat>
  <Paragraphs>71</Paragraphs>
  <Slides>44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5" baseType="lpstr">
      <vt:lpstr>Tema de Office</vt:lpstr>
      <vt:lpstr>ARTE GRIEGO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GRIEGO</dc:title>
  <dc:creator>ELENA</dc:creator>
  <cp:lastModifiedBy>Miguel A Richart B</cp:lastModifiedBy>
  <cp:revision>39</cp:revision>
  <dcterms:created xsi:type="dcterms:W3CDTF">2011-10-12T07:58:55Z</dcterms:created>
  <dcterms:modified xsi:type="dcterms:W3CDTF">2023-09-24T19:31:00Z</dcterms:modified>
</cp:coreProperties>
</file>