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quickStyle3.xml" ContentType="application/vnd.openxmlformats-officedocument.drawingml.diagram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quickStyle4.xml" ContentType="application/vnd.openxmlformats-officedocument.drawingml.diagramStyl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colors3.xml" ContentType="application/vnd.openxmlformats-officedocument.drawingml.diagramColor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media/image28.jpeg" ContentType="image/jpeg"/>
  <Override PartName="/ppt/media/image1.png" ContentType="image/png"/>
  <Override PartName="/ppt/media/image54.jpeg" ContentType="image/jpeg"/>
  <Override PartName="/ppt/media/image2.jpeg" ContentType="image/jpeg"/>
  <Override PartName="/ppt/media/image55.jpeg" ContentType="image/jpeg"/>
  <Override PartName="/ppt/media/image3.jpeg" ContentType="image/jpeg"/>
  <Override PartName="/ppt/media/image56.jpeg" ContentType="image/jpeg"/>
  <Override PartName="/ppt/media/image4.jpeg" ContentType="image/jpeg"/>
  <Override PartName="/ppt/media/image7.png" ContentType="image/png"/>
  <Override PartName="/ppt/media/image62.jpeg" ContentType="image/jpeg"/>
  <Override PartName="/ppt/media/image5.jpeg" ContentType="image/jpeg"/>
  <Override PartName="/ppt/media/image57.jpeg" ContentType="image/jpeg"/>
  <Override PartName="/ppt/media/image21.png" ContentType="image/png"/>
  <Override PartName="/ppt/media/image6.jpeg" ContentType="image/jpeg"/>
  <Override PartName="/ppt/media/image58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81.jpeg" ContentType="image/jpeg"/>
  <Override PartName="/ppt/media/image29.png" ContentType="image/pn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2.jpeg" ContentType="image/jpeg"/>
  <Override PartName="/ppt/media/image23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png" ContentType="image/png"/>
  <Override PartName="/ppt/media/image59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45.png" ContentType="image/pn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61.gif" ContentType="image/gif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60.jpeg" ContentType="image/jpeg"/>
  <Override PartName="/ppt/media/image63.gif" ContentType="image/gif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gif" ContentType="image/gif"/>
  <Override PartName="/ppt/media/image82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png" ContentType="image/pn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6FDB17-3A9D-403F-B890-11343501A0C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0B3A1A5-128E-4571-9DB3-64396617BC0A}">
      <dgm:prSet phldrT="[Texto]"/>
      <dgm:spPr/>
      <dgm:t>
        <a:bodyPr/>
        <a:lstStyle/>
        <a:p>
          <a:r>
            <a:rPr lang="es-ES" dirty="0" smtClean="0"/>
            <a:t>ANTECEDENTES HISTÓRICOS</a:t>
          </a:r>
          <a:endParaRPr lang="es-ES" dirty="0"/>
        </a:p>
      </dgm:t>
    </dgm:pt>
    <dgm:pt modelId="{0F257F86-C5D5-478D-B708-C3BD7BE8B7A0}" type="parTrans" cxnId="{F299FA1B-D2D0-4288-830D-A821BD4D9F60}">
      <dgm:prSet/>
      <dgm:spPr/>
      <dgm:t>
        <a:bodyPr/>
        <a:lstStyle/>
        <a:p>
          <a:endParaRPr lang="es-ES"/>
        </a:p>
      </dgm:t>
    </dgm:pt>
    <dgm:pt modelId="{DA20ABCB-FD58-4424-97C1-78090239948C}" type="sibTrans" cxnId="{F299FA1B-D2D0-4288-830D-A821BD4D9F60}">
      <dgm:prSet/>
      <dgm:spPr/>
      <dgm:t>
        <a:bodyPr/>
        <a:lstStyle/>
        <a:p>
          <a:endParaRPr lang="es-ES"/>
        </a:p>
      </dgm:t>
    </dgm:pt>
    <dgm:pt modelId="{768F4FA5-1DC0-4EE2-A541-088402AF0460}">
      <dgm:prSet phldrT="[Texto]"/>
      <dgm:spPr/>
      <dgm:t>
        <a:bodyPr/>
        <a:lstStyle/>
        <a:p>
          <a:r>
            <a:rPr lang="es-ES" dirty="0" smtClean="0"/>
            <a:t>Siglo VIII a.C. Península Itálica, mosaico de pueblos: latinos, etruscos, sabinos, samnitas...</a:t>
          </a:r>
          <a:endParaRPr lang="es-ES" dirty="0"/>
        </a:p>
      </dgm:t>
    </dgm:pt>
    <dgm:pt modelId="{761FC5F5-0606-4322-8F2E-2FF6E0B3D293}" type="parTrans" cxnId="{998A2341-D8F2-4C41-B08E-075835572BC5}">
      <dgm:prSet/>
      <dgm:spPr/>
      <dgm:t>
        <a:bodyPr/>
        <a:lstStyle/>
        <a:p>
          <a:endParaRPr lang="es-ES"/>
        </a:p>
      </dgm:t>
    </dgm:pt>
    <dgm:pt modelId="{1E8DA2A3-BEC6-4075-B5DB-9FD6F51F6250}" type="sibTrans" cxnId="{998A2341-D8F2-4C41-B08E-075835572BC5}">
      <dgm:prSet/>
      <dgm:spPr/>
      <dgm:t>
        <a:bodyPr/>
        <a:lstStyle/>
        <a:p>
          <a:endParaRPr lang="es-ES"/>
        </a:p>
      </dgm:t>
    </dgm:pt>
    <dgm:pt modelId="{D4A7D532-ED39-4AFC-AB3D-D4EABDCA8EB9}">
      <dgm:prSet phldrT="[Texto]"/>
      <dgm:spPr/>
      <dgm:t>
        <a:bodyPr/>
        <a:lstStyle/>
        <a:p>
          <a:r>
            <a:rPr lang="es-ES" dirty="0" smtClean="0"/>
            <a:t>750 a.C. Fundación de Roma</a:t>
          </a:r>
          <a:endParaRPr lang="es-ES" dirty="0"/>
        </a:p>
      </dgm:t>
    </dgm:pt>
    <dgm:pt modelId="{21E130E3-44B3-44CC-AB14-9E083E420809}" type="parTrans" cxnId="{A6E05E9B-2EC3-4D50-B1F7-7DCC8963CE5C}">
      <dgm:prSet/>
      <dgm:spPr/>
      <dgm:t>
        <a:bodyPr/>
        <a:lstStyle/>
        <a:p>
          <a:endParaRPr lang="es-ES"/>
        </a:p>
      </dgm:t>
    </dgm:pt>
    <dgm:pt modelId="{54D3625C-7827-421A-8DAF-058B690C4D58}" type="sibTrans" cxnId="{A6E05E9B-2EC3-4D50-B1F7-7DCC8963CE5C}">
      <dgm:prSet/>
      <dgm:spPr/>
      <dgm:t>
        <a:bodyPr/>
        <a:lstStyle/>
        <a:p>
          <a:endParaRPr lang="es-ES"/>
        </a:p>
      </dgm:t>
    </dgm:pt>
    <dgm:pt modelId="{E2597B8C-318E-46AB-9E23-7AE5E0E852A5}">
      <dgm:prSet phldrT="[Texto]"/>
      <dgm:spPr/>
      <dgm:t>
        <a:bodyPr/>
        <a:lstStyle/>
        <a:p>
          <a:r>
            <a:rPr lang="es-ES" dirty="0" smtClean="0"/>
            <a:t>PERIODOS HISTÓRICOS</a:t>
          </a:r>
          <a:endParaRPr lang="es-ES" dirty="0"/>
        </a:p>
      </dgm:t>
    </dgm:pt>
    <dgm:pt modelId="{0AE5DEA4-59B4-4EC2-85FB-C7614032BEB9}" type="parTrans" cxnId="{3DD4047E-6CD9-4B07-BDAC-C02DD2A21C17}">
      <dgm:prSet/>
      <dgm:spPr/>
      <dgm:t>
        <a:bodyPr/>
        <a:lstStyle/>
        <a:p>
          <a:endParaRPr lang="es-ES"/>
        </a:p>
      </dgm:t>
    </dgm:pt>
    <dgm:pt modelId="{61BE561F-FC88-462C-87FA-4B379CAD3F15}" type="sibTrans" cxnId="{3DD4047E-6CD9-4B07-BDAC-C02DD2A21C17}">
      <dgm:prSet/>
      <dgm:spPr/>
      <dgm:t>
        <a:bodyPr/>
        <a:lstStyle/>
        <a:p>
          <a:endParaRPr lang="es-ES"/>
        </a:p>
      </dgm:t>
    </dgm:pt>
    <dgm:pt modelId="{7ACA27BD-3D9E-41BB-B684-9491D2FC4A1B}">
      <dgm:prSet phldrT="[Texto]"/>
      <dgm:spPr/>
      <dgm:t>
        <a:bodyPr/>
        <a:lstStyle/>
        <a:p>
          <a:r>
            <a:rPr lang="es-ES" dirty="0" smtClean="0"/>
            <a:t>MONARQUÍA (753-509 a.C.)   Reyes etruscos </a:t>
          </a:r>
          <a:endParaRPr lang="es-ES" dirty="0"/>
        </a:p>
      </dgm:t>
    </dgm:pt>
    <dgm:pt modelId="{87CA2488-823F-4B56-A0C0-4630C06DC74E}" type="parTrans" cxnId="{69455FDB-CF47-4763-B296-BAA8371D383B}">
      <dgm:prSet/>
      <dgm:spPr/>
      <dgm:t>
        <a:bodyPr/>
        <a:lstStyle/>
        <a:p>
          <a:endParaRPr lang="es-ES"/>
        </a:p>
      </dgm:t>
    </dgm:pt>
    <dgm:pt modelId="{48BD34CE-CC18-4672-B3EE-5DE7D6BAAA75}" type="sibTrans" cxnId="{69455FDB-CF47-4763-B296-BAA8371D383B}">
      <dgm:prSet/>
      <dgm:spPr/>
      <dgm:t>
        <a:bodyPr/>
        <a:lstStyle/>
        <a:p>
          <a:endParaRPr lang="es-ES"/>
        </a:p>
      </dgm:t>
    </dgm:pt>
    <dgm:pt modelId="{2B5A89B3-91E4-4D53-AF00-128590E1F6A8}">
      <dgm:prSet phldrT="[Texto]"/>
      <dgm:spPr/>
      <dgm:t>
        <a:bodyPr/>
        <a:lstStyle/>
        <a:p>
          <a:r>
            <a:rPr lang="es-ES" dirty="0" smtClean="0"/>
            <a:t>REPÚBLICA (509-31 a.C.) Conquista Mediterráneo</a:t>
          </a:r>
          <a:endParaRPr lang="es-ES" dirty="0"/>
        </a:p>
      </dgm:t>
    </dgm:pt>
    <dgm:pt modelId="{1E470251-3926-4308-853F-86D0A3E659AC}" type="parTrans" cxnId="{AA78856E-1228-4625-A27C-F192BBF83122}">
      <dgm:prSet/>
      <dgm:spPr/>
      <dgm:t>
        <a:bodyPr/>
        <a:lstStyle/>
        <a:p>
          <a:endParaRPr lang="es-ES"/>
        </a:p>
      </dgm:t>
    </dgm:pt>
    <dgm:pt modelId="{81905555-C4D6-402F-839D-B3928472453C}" type="sibTrans" cxnId="{AA78856E-1228-4625-A27C-F192BBF83122}">
      <dgm:prSet/>
      <dgm:spPr/>
      <dgm:t>
        <a:bodyPr/>
        <a:lstStyle/>
        <a:p>
          <a:endParaRPr lang="es-ES"/>
        </a:p>
      </dgm:t>
    </dgm:pt>
    <dgm:pt modelId="{D0336056-88DB-4248-B35B-EBFB5D01AB95}">
      <dgm:prSet phldrT="[Texto]"/>
      <dgm:spPr/>
      <dgm:t>
        <a:bodyPr/>
        <a:lstStyle/>
        <a:p>
          <a:r>
            <a:rPr lang="es-ES" dirty="0" smtClean="0"/>
            <a:t>SOCIEDAD Y CULTURA</a:t>
          </a:r>
          <a:endParaRPr lang="es-ES" dirty="0"/>
        </a:p>
      </dgm:t>
    </dgm:pt>
    <dgm:pt modelId="{F7DC4A33-EFB5-41FD-8189-D656E91DC27F}" type="parTrans" cxnId="{D99A5FB4-08EF-4F5D-81F5-2843CE5B78C3}">
      <dgm:prSet/>
      <dgm:spPr/>
      <dgm:t>
        <a:bodyPr/>
        <a:lstStyle/>
        <a:p>
          <a:endParaRPr lang="es-ES"/>
        </a:p>
      </dgm:t>
    </dgm:pt>
    <dgm:pt modelId="{3AF2ED1E-6450-47E7-B042-374F77025F6E}" type="sibTrans" cxnId="{D99A5FB4-08EF-4F5D-81F5-2843CE5B78C3}">
      <dgm:prSet/>
      <dgm:spPr/>
      <dgm:t>
        <a:bodyPr/>
        <a:lstStyle/>
        <a:p>
          <a:endParaRPr lang="es-ES"/>
        </a:p>
      </dgm:t>
    </dgm:pt>
    <dgm:pt modelId="{A732726E-B41D-4BD6-A0F4-C0999FEE099C}">
      <dgm:prSet phldrT="[Texto]"/>
      <dgm:spPr/>
      <dgm:t>
        <a:bodyPr/>
        <a:lstStyle/>
        <a:p>
          <a:r>
            <a:rPr lang="es-ES" dirty="0" smtClean="0"/>
            <a:t>Sociedad: patricios, plebeyos, esclavos</a:t>
          </a:r>
          <a:endParaRPr lang="es-ES" dirty="0"/>
        </a:p>
      </dgm:t>
    </dgm:pt>
    <dgm:pt modelId="{F6457B0E-30FF-4805-B519-9D302C39015D}" type="parTrans" cxnId="{8A310B8A-12D9-4163-A6BF-D69D2861DC23}">
      <dgm:prSet/>
      <dgm:spPr/>
      <dgm:t>
        <a:bodyPr/>
        <a:lstStyle/>
        <a:p>
          <a:endParaRPr lang="es-ES"/>
        </a:p>
      </dgm:t>
    </dgm:pt>
    <dgm:pt modelId="{8DEEE3D5-01E4-4D60-A067-C8E51623D920}" type="sibTrans" cxnId="{8A310B8A-12D9-4163-A6BF-D69D2861DC23}">
      <dgm:prSet/>
      <dgm:spPr/>
      <dgm:t>
        <a:bodyPr/>
        <a:lstStyle/>
        <a:p>
          <a:endParaRPr lang="es-ES"/>
        </a:p>
      </dgm:t>
    </dgm:pt>
    <dgm:pt modelId="{019FAA8E-F86C-4A45-8BF7-8A7728D44DEE}">
      <dgm:prSet phldrT="[Texto]"/>
      <dgm:spPr/>
      <dgm:t>
        <a:bodyPr/>
        <a:lstStyle/>
        <a:p>
          <a:r>
            <a:rPr lang="es-ES" dirty="0" smtClean="0"/>
            <a:t>Legado: Derecho, lengua latina, obras públicas, cultura. Transmisores de la cultura griega.</a:t>
          </a:r>
          <a:endParaRPr lang="es-ES" dirty="0"/>
        </a:p>
      </dgm:t>
    </dgm:pt>
    <dgm:pt modelId="{9F9B208A-6297-4E19-9F81-1507B771C4D1}" type="parTrans" cxnId="{8DD4760A-985B-4844-BAFF-6C8E03DC2576}">
      <dgm:prSet/>
      <dgm:spPr/>
      <dgm:t>
        <a:bodyPr/>
        <a:lstStyle/>
        <a:p>
          <a:endParaRPr lang="es-ES"/>
        </a:p>
      </dgm:t>
    </dgm:pt>
    <dgm:pt modelId="{E1DA4219-3E9D-4CF2-99D1-6AD5EE0F6716}" type="sibTrans" cxnId="{8DD4760A-985B-4844-BAFF-6C8E03DC2576}">
      <dgm:prSet/>
      <dgm:spPr/>
      <dgm:t>
        <a:bodyPr/>
        <a:lstStyle/>
        <a:p>
          <a:endParaRPr lang="es-ES"/>
        </a:p>
      </dgm:t>
    </dgm:pt>
    <dgm:pt modelId="{6AB25EDA-5E17-414C-89FA-588A2B80C096}">
      <dgm:prSet phldrT="[Texto]"/>
      <dgm:spPr/>
      <dgm:t>
        <a:bodyPr/>
        <a:lstStyle/>
        <a:p>
          <a:r>
            <a:rPr lang="es-ES" dirty="0" smtClean="0"/>
            <a:t>IMPERIO(27a.C.-476 d.C.) Emperador Augusto. Crisis S.III. División Imperio. Invasión  bárbaros</a:t>
          </a:r>
          <a:endParaRPr lang="es-ES" dirty="0"/>
        </a:p>
      </dgm:t>
    </dgm:pt>
    <dgm:pt modelId="{876C13DD-C471-43C1-8E73-85B87D012400}" type="parTrans" cxnId="{9B26C3F8-7EE0-4302-A101-87872A44417F}">
      <dgm:prSet/>
      <dgm:spPr/>
    </dgm:pt>
    <dgm:pt modelId="{AB64FACF-058A-47AD-AEDF-37FF27F93839}" type="sibTrans" cxnId="{9B26C3F8-7EE0-4302-A101-87872A44417F}">
      <dgm:prSet/>
      <dgm:spPr/>
    </dgm:pt>
    <dgm:pt modelId="{5A9CC5A9-2DE8-42B9-9F12-610348D736AF}">
      <dgm:prSet phldrT="[Texto]"/>
      <dgm:spPr/>
      <dgm:t>
        <a:bodyPr/>
        <a:lstStyle/>
        <a:p>
          <a:r>
            <a:rPr lang="es-ES" dirty="0" smtClean="0"/>
            <a:t>Hispania romana</a:t>
          </a:r>
          <a:endParaRPr lang="es-ES" dirty="0"/>
        </a:p>
      </dgm:t>
    </dgm:pt>
    <dgm:pt modelId="{8431C9F5-DC64-49B5-84CC-663D5CAEF427}" type="parTrans" cxnId="{2FEB6757-1207-45EC-AEC6-C37D7CD2F05A}">
      <dgm:prSet/>
      <dgm:spPr/>
    </dgm:pt>
    <dgm:pt modelId="{2FE6BD15-36C6-423F-8CE4-A7DF6F57F095}" type="sibTrans" cxnId="{2FEB6757-1207-45EC-AEC6-C37D7CD2F05A}">
      <dgm:prSet/>
      <dgm:spPr/>
    </dgm:pt>
    <dgm:pt modelId="{D0E2F183-38DB-49F2-A7AE-A2684FA0E6DD}" type="pres">
      <dgm:prSet presAssocID="{F46FDB17-3A9D-403F-B890-11343501A0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2C10F62-5CED-4275-A91D-59B82EF45AFC}" type="pres">
      <dgm:prSet presAssocID="{E0B3A1A5-128E-4571-9DB3-64396617BC0A}" presName="linNode" presStyleCnt="0"/>
      <dgm:spPr/>
    </dgm:pt>
    <dgm:pt modelId="{83C21C01-5A09-4DDA-B911-480826C9F929}" type="pres">
      <dgm:prSet presAssocID="{E0B3A1A5-128E-4571-9DB3-64396617BC0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C77354-60DB-4A1B-AAC4-FBFE865F8980}" type="pres">
      <dgm:prSet presAssocID="{E0B3A1A5-128E-4571-9DB3-64396617BC0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BAFED1-E580-4693-8FF7-B8E29A8BDABB}" type="pres">
      <dgm:prSet presAssocID="{DA20ABCB-FD58-4424-97C1-78090239948C}" presName="sp" presStyleCnt="0"/>
      <dgm:spPr/>
    </dgm:pt>
    <dgm:pt modelId="{92F74184-1FBB-4D12-A64C-03F4D7C417D6}" type="pres">
      <dgm:prSet presAssocID="{E2597B8C-318E-46AB-9E23-7AE5E0E852A5}" presName="linNode" presStyleCnt="0"/>
      <dgm:spPr/>
    </dgm:pt>
    <dgm:pt modelId="{50088AE5-9F83-41C8-BB82-0DCE6370724A}" type="pres">
      <dgm:prSet presAssocID="{E2597B8C-318E-46AB-9E23-7AE5E0E852A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B92C19-7736-4CA2-9B55-4C2D6748F584}" type="pres">
      <dgm:prSet presAssocID="{E2597B8C-318E-46AB-9E23-7AE5E0E852A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8A2CD2-84B5-4359-8371-728F3FA0A1AB}" type="pres">
      <dgm:prSet presAssocID="{61BE561F-FC88-462C-87FA-4B379CAD3F15}" presName="sp" presStyleCnt="0"/>
      <dgm:spPr/>
    </dgm:pt>
    <dgm:pt modelId="{D889A098-23D6-4AC1-BAD2-0C917E96BE53}" type="pres">
      <dgm:prSet presAssocID="{D0336056-88DB-4248-B35B-EBFB5D01AB95}" presName="linNode" presStyleCnt="0"/>
      <dgm:spPr/>
    </dgm:pt>
    <dgm:pt modelId="{214B0A3B-B5DF-4C5B-8E58-6FE074570CD6}" type="pres">
      <dgm:prSet presAssocID="{D0336056-88DB-4248-B35B-EBFB5D01AB9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B02910-E14A-450C-A60A-F79B5E44F827}" type="pres">
      <dgm:prSet presAssocID="{D0336056-88DB-4248-B35B-EBFB5D01AB9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17A1F61-F632-4CEB-8C21-725C5B5874D7}" type="presOf" srcId="{7ACA27BD-3D9E-41BB-B684-9491D2FC4A1B}" destId="{2AB92C19-7736-4CA2-9B55-4C2D6748F584}" srcOrd="0" destOrd="0" presId="urn:microsoft.com/office/officeart/2005/8/layout/vList5"/>
    <dgm:cxn modelId="{8DD4760A-985B-4844-BAFF-6C8E03DC2576}" srcId="{D0336056-88DB-4248-B35B-EBFB5D01AB95}" destId="{019FAA8E-F86C-4A45-8BF7-8A7728D44DEE}" srcOrd="1" destOrd="0" parTransId="{9F9B208A-6297-4E19-9F81-1507B771C4D1}" sibTransId="{E1DA4219-3E9D-4CF2-99D1-6AD5EE0F6716}"/>
    <dgm:cxn modelId="{AA78856E-1228-4625-A27C-F192BBF83122}" srcId="{E2597B8C-318E-46AB-9E23-7AE5E0E852A5}" destId="{2B5A89B3-91E4-4D53-AF00-128590E1F6A8}" srcOrd="1" destOrd="0" parTransId="{1E470251-3926-4308-853F-86D0A3E659AC}" sibTransId="{81905555-C4D6-402F-839D-B3928472453C}"/>
    <dgm:cxn modelId="{F299FA1B-D2D0-4288-830D-A821BD4D9F60}" srcId="{F46FDB17-3A9D-403F-B890-11343501A0C1}" destId="{E0B3A1A5-128E-4571-9DB3-64396617BC0A}" srcOrd="0" destOrd="0" parTransId="{0F257F86-C5D5-478D-B708-C3BD7BE8B7A0}" sibTransId="{DA20ABCB-FD58-4424-97C1-78090239948C}"/>
    <dgm:cxn modelId="{998A2341-D8F2-4C41-B08E-075835572BC5}" srcId="{E0B3A1A5-128E-4571-9DB3-64396617BC0A}" destId="{768F4FA5-1DC0-4EE2-A541-088402AF0460}" srcOrd="0" destOrd="0" parTransId="{761FC5F5-0606-4322-8F2E-2FF6E0B3D293}" sibTransId="{1E8DA2A3-BEC6-4075-B5DB-9FD6F51F6250}"/>
    <dgm:cxn modelId="{8A310B8A-12D9-4163-A6BF-D69D2861DC23}" srcId="{D0336056-88DB-4248-B35B-EBFB5D01AB95}" destId="{A732726E-B41D-4BD6-A0F4-C0999FEE099C}" srcOrd="0" destOrd="0" parTransId="{F6457B0E-30FF-4805-B519-9D302C39015D}" sibTransId="{8DEEE3D5-01E4-4D60-A067-C8E51623D920}"/>
    <dgm:cxn modelId="{87207E03-CCF3-43E9-B4E7-3F8120C19F23}" type="presOf" srcId="{F46FDB17-3A9D-403F-B890-11343501A0C1}" destId="{D0E2F183-38DB-49F2-A7AE-A2684FA0E6DD}" srcOrd="0" destOrd="0" presId="urn:microsoft.com/office/officeart/2005/8/layout/vList5"/>
    <dgm:cxn modelId="{6E2F5B9D-2F50-4888-97AC-3AD56DEBFAC8}" type="presOf" srcId="{D4A7D532-ED39-4AFC-AB3D-D4EABDCA8EB9}" destId="{A9C77354-60DB-4A1B-AAC4-FBFE865F8980}" srcOrd="0" destOrd="1" presId="urn:microsoft.com/office/officeart/2005/8/layout/vList5"/>
    <dgm:cxn modelId="{254BCE7C-48E0-453D-AEDD-C72A8A65EC39}" type="presOf" srcId="{768F4FA5-1DC0-4EE2-A541-088402AF0460}" destId="{A9C77354-60DB-4A1B-AAC4-FBFE865F8980}" srcOrd="0" destOrd="0" presId="urn:microsoft.com/office/officeart/2005/8/layout/vList5"/>
    <dgm:cxn modelId="{13F5D027-5EDC-4947-9C8D-6A88DC8463DC}" type="presOf" srcId="{E2597B8C-318E-46AB-9E23-7AE5E0E852A5}" destId="{50088AE5-9F83-41C8-BB82-0DCE6370724A}" srcOrd="0" destOrd="0" presId="urn:microsoft.com/office/officeart/2005/8/layout/vList5"/>
    <dgm:cxn modelId="{0D8EE3CA-22CD-4349-B6A3-3A6F80835623}" type="presOf" srcId="{D0336056-88DB-4248-B35B-EBFB5D01AB95}" destId="{214B0A3B-B5DF-4C5B-8E58-6FE074570CD6}" srcOrd="0" destOrd="0" presId="urn:microsoft.com/office/officeart/2005/8/layout/vList5"/>
    <dgm:cxn modelId="{0A04C5A5-BF98-4E79-81DF-3448E36DAC6D}" type="presOf" srcId="{6AB25EDA-5E17-414C-89FA-588A2B80C096}" destId="{2AB92C19-7736-4CA2-9B55-4C2D6748F584}" srcOrd="0" destOrd="2" presId="urn:microsoft.com/office/officeart/2005/8/layout/vList5"/>
    <dgm:cxn modelId="{2FEB6757-1207-45EC-AEC6-C37D7CD2F05A}" srcId="{D0336056-88DB-4248-B35B-EBFB5D01AB95}" destId="{5A9CC5A9-2DE8-42B9-9F12-610348D736AF}" srcOrd="2" destOrd="0" parTransId="{8431C9F5-DC64-49B5-84CC-663D5CAEF427}" sibTransId="{2FE6BD15-36C6-423F-8CE4-A7DF6F57F095}"/>
    <dgm:cxn modelId="{9B26C3F8-7EE0-4302-A101-87872A44417F}" srcId="{E2597B8C-318E-46AB-9E23-7AE5E0E852A5}" destId="{6AB25EDA-5E17-414C-89FA-588A2B80C096}" srcOrd="2" destOrd="0" parTransId="{876C13DD-C471-43C1-8E73-85B87D012400}" sibTransId="{AB64FACF-058A-47AD-AEDF-37FF27F93839}"/>
    <dgm:cxn modelId="{742CDF21-0B40-4397-81E1-352BA3C72676}" type="presOf" srcId="{5A9CC5A9-2DE8-42B9-9F12-610348D736AF}" destId="{75B02910-E14A-450C-A60A-F79B5E44F827}" srcOrd="0" destOrd="2" presId="urn:microsoft.com/office/officeart/2005/8/layout/vList5"/>
    <dgm:cxn modelId="{69455FDB-CF47-4763-B296-BAA8371D383B}" srcId="{E2597B8C-318E-46AB-9E23-7AE5E0E852A5}" destId="{7ACA27BD-3D9E-41BB-B684-9491D2FC4A1B}" srcOrd="0" destOrd="0" parTransId="{87CA2488-823F-4B56-A0C0-4630C06DC74E}" sibTransId="{48BD34CE-CC18-4672-B3EE-5DE7D6BAAA75}"/>
    <dgm:cxn modelId="{A6E05E9B-2EC3-4D50-B1F7-7DCC8963CE5C}" srcId="{E0B3A1A5-128E-4571-9DB3-64396617BC0A}" destId="{D4A7D532-ED39-4AFC-AB3D-D4EABDCA8EB9}" srcOrd="1" destOrd="0" parTransId="{21E130E3-44B3-44CC-AB14-9E083E420809}" sibTransId="{54D3625C-7827-421A-8DAF-058B690C4D58}"/>
    <dgm:cxn modelId="{A2B64C82-9CAF-4A49-988B-E8B461D43BFC}" type="presOf" srcId="{A732726E-B41D-4BD6-A0F4-C0999FEE099C}" destId="{75B02910-E14A-450C-A60A-F79B5E44F827}" srcOrd="0" destOrd="0" presId="urn:microsoft.com/office/officeart/2005/8/layout/vList5"/>
    <dgm:cxn modelId="{D99A5FB4-08EF-4F5D-81F5-2843CE5B78C3}" srcId="{F46FDB17-3A9D-403F-B890-11343501A0C1}" destId="{D0336056-88DB-4248-B35B-EBFB5D01AB95}" srcOrd="2" destOrd="0" parTransId="{F7DC4A33-EFB5-41FD-8189-D656E91DC27F}" sibTransId="{3AF2ED1E-6450-47E7-B042-374F77025F6E}"/>
    <dgm:cxn modelId="{CA84A218-2423-4B6C-842C-D41E2458E7A2}" type="presOf" srcId="{019FAA8E-F86C-4A45-8BF7-8A7728D44DEE}" destId="{75B02910-E14A-450C-A60A-F79B5E44F827}" srcOrd="0" destOrd="1" presId="urn:microsoft.com/office/officeart/2005/8/layout/vList5"/>
    <dgm:cxn modelId="{3DD4047E-6CD9-4B07-BDAC-C02DD2A21C17}" srcId="{F46FDB17-3A9D-403F-B890-11343501A0C1}" destId="{E2597B8C-318E-46AB-9E23-7AE5E0E852A5}" srcOrd="1" destOrd="0" parTransId="{0AE5DEA4-59B4-4EC2-85FB-C7614032BEB9}" sibTransId="{61BE561F-FC88-462C-87FA-4B379CAD3F15}"/>
    <dgm:cxn modelId="{416EFFA7-BDF8-4192-80E3-FA54234DD0CA}" type="presOf" srcId="{E0B3A1A5-128E-4571-9DB3-64396617BC0A}" destId="{83C21C01-5A09-4DDA-B911-480826C9F929}" srcOrd="0" destOrd="0" presId="urn:microsoft.com/office/officeart/2005/8/layout/vList5"/>
    <dgm:cxn modelId="{DB9D3A39-3388-4467-A1D2-5AF07D103AB8}" type="presOf" srcId="{2B5A89B3-91E4-4D53-AF00-128590E1F6A8}" destId="{2AB92C19-7736-4CA2-9B55-4C2D6748F584}" srcOrd="0" destOrd="1" presId="urn:microsoft.com/office/officeart/2005/8/layout/vList5"/>
    <dgm:cxn modelId="{799B81BF-605F-4603-861F-BAC3C1DC60F8}" type="presParOf" srcId="{D0E2F183-38DB-49F2-A7AE-A2684FA0E6DD}" destId="{62C10F62-5CED-4275-A91D-59B82EF45AFC}" srcOrd="0" destOrd="0" presId="urn:microsoft.com/office/officeart/2005/8/layout/vList5"/>
    <dgm:cxn modelId="{18A886DD-32E3-4357-8D8E-1C360002C195}" type="presParOf" srcId="{62C10F62-5CED-4275-A91D-59B82EF45AFC}" destId="{83C21C01-5A09-4DDA-B911-480826C9F929}" srcOrd="0" destOrd="0" presId="urn:microsoft.com/office/officeart/2005/8/layout/vList5"/>
    <dgm:cxn modelId="{E0C92231-3D76-45C2-B317-DCA7AAFFF2E2}" type="presParOf" srcId="{62C10F62-5CED-4275-A91D-59B82EF45AFC}" destId="{A9C77354-60DB-4A1B-AAC4-FBFE865F8980}" srcOrd="1" destOrd="0" presId="urn:microsoft.com/office/officeart/2005/8/layout/vList5"/>
    <dgm:cxn modelId="{D0EDB768-8FA6-40EE-B137-6D4E0658163F}" type="presParOf" srcId="{D0E2F183-38DB-49F2-A7AE-A2684FA0E6DD}" destId="{A3BAFED1-E580-4693-8FF7-B8E29A8BDABB}" srcOrd="1" destOrd="0" presId="urn:microsoft.com/office/officeart/2005/8/layout/vList5"/>
    <dgm:cxn modelId="{6F71F912-28AB-4F4B-8309-F5D3B1FA1A6F}" type="presParOf" srcId="{D0E2F183-38DB-49F2-A7AE-A2684FA0E6DD}" destId="{92F74184-1FBB-4D12-A64C-03F4D7C417D6}" srcOrd="2" destOrd="0" presId="urn:microsoft.com/office/officeart/2005/8/layout/vList5"/>
    <dgm:cxn modelId="{6D46442B-058D-41AC-8B89-4E97458CD7F0}" type="presParOf" srcId="{92F74184-1FBB-4D12-A64C-03F4D7C417D6}" destId="{50088AE5-9F83-41C8-BB82-0DCE6370724A}" srcOrd="0" destOrd="0" presId="urn:microsoft.com/office/officeart/2005/8/layout/vList5"/>
    <dgm:cxn modelId="{768BA8A9-248B-4856-BE6F-69A447323C47}" type="presParOf" srcId="{92F74184-1FBB-4D12-A64C-03F4D7C417D6}" destId="{2AB92C19-7736-4CA2-9B55-4C2D6748F584}" srcOrd="1" destOrd="0" presId="urn:microsoft.com/office/officeart/2005/8/layout/vList5"/>
    <dgm:cxn modelId="{2FB2C94E-C7AE-405E-8C3E-F4F12348A7EE}" type="presParOf" srcId="{D0E2F183-38DB-49F2-A7AE-A2684FA0E6DD}" destId="{E78A2CD2-84B5-4359-8371-728F3FA0A1AB}" srcOrd="3" destOrd="0" presId="urn:microsoft.com/office/officeart/2005/8/layout/vList5"/>
    <dgm:cxn modelId="{7E6694E4-628D-474E-A033-E113D7DDA6E1}" type="presParOf" srcId="{D0E2F183-38DB-49F2-A7AE-A2684FA0E6DD}" destId="{D889A098-23D6-4AC1-BAD2-0C917E96BE53}" srcOrd="4" destOrd="0" presId="urn:microsoft.com/office/officeart/2005/8/layout/vList5"/>
    <dgm:cxn modelId="{4D64B946-261A-48AC-9F7A-F2097C66D408}" type="presParOf" srcId="{D889A098-23D6-4AC1-BAD2-0C917E96BE53}" destId="{214B0A3B-B5DF-4C5B-8E58-6FE074570CD6}" srcOrd="0" destOrd="0" presId="urn:microsoft.com/office/officeart/2005/8/layout/vList5"/>
    <dgm:cxn modelId="{807C9222-0A33-4A33-85DA-E58F12459135}" type="presParOf" srcId="{D889A098-23D6-4AC1-BAD2-0C917E96BE53}" destId="{75B02910-E14A-450C-A60A-F79B5E44F8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B740D8-C42E-448E-AAB7-2CFA093D47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10F2C3-119E-49AC-9837-DD40E1BDE88F}">
      <dgm:prSet phldrT="[Texto]"/>
      <dgm:spPr/>
      <dgm:t>
        <a:bodyPr/>
        <a:lstStyle/>
        <a:p>
          <a:r>
            <a:rPr lang="es-ES" dirty="0" smtClean="0"/>
            <a:t>OBRAS PÚBLICAS</a:t>
          </a:r>
          <a:endParaRPr lang="es-ES" dirty="0"/>
        </a:p>
      </dgm:t>
    </dgm:pt>
    <dgm:pt modelId="{A589AEAD-CF94-4D97-B040-74CB618BF54A}" type="parTrans" cxnId="{AF6760F9-910D-496A-95C5-DCF7FAC8E724}">
      <dgm:prSet/>
      <dgm:spPr/>
      <dgm:t>
        <a:bodyPr/>
        <a:lstStyle/>
        <a:p>
          <a:endParaRPr lang="es-ES"/>
        </a:p>
      </dgm:t>
    </dgm:pt>
    <dgm:pt modelId="{B1903D1A-6434-4BB3-8AA4-1D2C236EE753}" type="sibTrans" cxnId="{AF6760F9-910D-496A-95C5-DCF7FAC8E724}">
      <dgm:prSet/>
      <dgm:spPr/>
      <dgm:t>
        <a:bodyPr/>
        <a:lstStyle/>
        <a:p>
          <a:endParaRPr lang="es-ES"/>
        </a:p>
      </dgm:t>
    </dgm:pt>
    <dgm:pt modelId="{B5EC075E-55DE-4817-A242-28A7D121B08E}">
      <dgm:prSet phldrT="[Texto]"/>
      <dgm:spPr/>
      <dgm:t>
        <a:bodyPr/>
        <a:lstStyle/>
        <a:p>
          <a:r>
            <a:rPr lang="es-ES" dirty="0" smtClean="0"/>
            <a:t>CALZADAS, PUENTES, ACUEDUCTOS, CISTERNAS, CLOACAS</a:t>
          </a:r>
          <a:endParaRPr lang="es-ES" dirty="0"/>
        </a:p>
      </dgm:t>
    </dgm:pt>
    <dgm:pt modelId="{6C6D3D50-77FB-4DBC-8C43-D914294F6DAB}" type="parTrans" cxnId="{3E027E36-C6EF-4C43-BB00-09538DA3DF82}">
      <dgm:prSet/>
      <dgm:spPr/>
      <dgm:t>
        <a:bodyPr/>
        <a:lstStyle/>
        <a:p>
          <a:endParaRPr lang="es-ES"/>
        </a:p>
      </dgm:t>
    </dgm:pt>
    <dgm:pt modelId="{7555E808-E49E-44C4-82A4-DD088FE330C1}" type="sibTrans" cxnId="{3E027E36-C6EF-4C43-BB00-09538DA3DF82}">
      <dgm:prSet/>
      <dgm:spPr/>
      <dgm:t>
        <a:bodyPr/>
        <a:lstStyle/>
        <a:p>
          <a:endParaRPr lang="es-ES"/>
        </a:p>
      </dgm:t>
    </dgm:pt>
    <dgm:pt modelId="{612E874F-AAA2-477F-9E6C-61B41BF24D12}">
      <dgm:prSet phldrT="[Texto]"/>
      <dgm:spPr/>
      <dgm:t>
        <a:bodyPr/>
        <a:lstStyle/>
        <a:p>
          <a:r>
            <a:rPr lang="es-ES" dirty="0" smtClean="0"/>
            <a:t>EDIFICIOS PRIVADOS</a:t>
          </a:r>
          <a:endParaRPr lang="es-ES" dirty="0"/>
        </a:p>
      </dgm:t>
    </dgm:pt>
    <dgm:pt modelId="{3FE0F8F7-5347-4A1C-9E55-D6232A25736E}" type="parTrans" cxnId="{3E9EFB73-FB3A-4E06-9758-264538D47ED8}">
      <dgm:prSet/>
      <dgm:spPr/>
      <dgm:t>
        <a:bodyPr/>
        <a:lstStyle/>
        <a:p>
          <a:endParaRPr lang="es-ES"/>
        </a:p>
      </dgm:t>
    </dgm:pt>
    <dgm:pt modelId="{F27BA03C-0210-450D-AD79-6EA1E2C5D88B}" type="sibTrans" cxnId="{3E9EFB73-FB3A-4E06-9758-264538D47ED8}">
      <dgm:prSet/>
      <dgm:spPr/>
      <dgm:t>
        <a:bodyPr/>
        <a:lstStyle/>
        <a:p>
          <a:endParaRPr lang="es-ES"/>
        </a:p>
      </dgm:t>
    </dgm:pt>
    <dgm:pt modelId="{EE7386B5-B689-4F2C-A0D9-7A60341F8B8E}">
      <dgm:prSet phldrT="[Texto]"/>
      <dgm:spPr/>
      <dgm:t>
        <a:bodyPr/>
        <a:lstStyle/>
        <a:p>
          <a:r>
            <a:rPr lang="es-ES" dirty="0" smtClean="0"/>
            <a:t>DOMUS, VILLAS, INSULAS</a:t>
          </a:r>
          <a:endParaRPr lang="es-ES" dirty="0"/>
        </a:p>
      </dgm:t>
    </dgm:pt>
    <dgm:pt modelId="{B46FC6A4-12A9-4F17-B635-455334AE4F76}" type="parTrans" cxnId="{074A8490-83A3-4F51-9A0C-047E00512811}">
      <dgm:prSet/>
      <dgm:spPr/>
      <dgm:t>
        <a:bodyPr/>
        <a:lstStyle/>
        <a:p>
          <a:endParaRPr lang="es-ES"/>
        </a:p>
      </dgm:t>
    </dgm:pt>
    <dgm:pt modelId="{D72F6172-9248-41F9-8A81-58A05CA3C254}" type="sibTrans" cxnId="{074A8490-83A3-4F51-9A0C-047E00512811}">
      <dgm:prSet/>
      <dgm:spPr/>
      <dgm:t>
        <a:bodyPr/>
        <a:lstStyle/>
        <a:p>
          <a:endParaRPr lang="es-ES"/>
        </a:p>
      </dgm:t>
    </dgm:pt>
    <dgm:pt modelId="{B88E5E57-5115-47C5-AAEF-2B0D5F2F56AD}">
      <dgm:prSet phldrT="[Texto]"/>
      <dgm:spPr/>
      <dgm:t>
        <a:bodyPr/>
        <a:lstStyle/>
        <a:p>
          <a:r>
            <a:rPr lang="es-ES" dirty="0" smtClean="0"/>
            <a:t>EDIFICIOS PUBLICOS</a:t>
          </a:r>
          <a:endParaRPr lang="es-ES" dirty="0"/>
        </a:p>
      </dgm:t>
    </dgm:pt>
    <dgm:pt modelId="{5449FE27-9447-406A-92C8-CC714D11BEF0}" type="parTrans" cxnId="{F5A4F0DA-B41E-4F47-9046-74A6C31E2776}">
      <dgm:prSet/>
      <dgm:spPr/>
      <dgm:t>
        <a:bodyPr/>
        <a:lstStyle/>
        <a:p>
          <a:endParaRPr lang="es-ES"/>
        </a:p>
      </dgm:t>
    </dgm:pt>
    <dgm:pt modelId="{63E9B448-B5DC-470B-BB9E-6ED772A626DD}" type="sibTrans" cxnId="{F5A4F0DA-B41E-4F47-9046-74A6C31E2776}">
      <dgm:prSet/>
      <dgm:spPr/>
      <dgm:t>
        <a:bodyPr/>
        <a:lstStyle/>
        <a:p>
          <a:endParaRPr lang="es-ES"/>
        </a:p>
      </dgm:t>
    </dgm:pt>
    <dgm:pt modelId="{1B62A6CB-46E2-4E91-9C29-874C334135E4}">
      <dgm:prSet phldrT="[Texto]"/>
      <dgm:spPr/>
      <dgm:t>
        <a:bodyPr/>
        <a:lstStyle/>
        <a:p>
          <a:r>
            <a:rPr lang="es-ES" dirty="0" smtClean="0"/>
            <a:t>RELIGIOSOS: Templos</a:t>
          </a:r>
          <a:endParaRPr lang="es-ES" dirty="0"/>
        </a:p>
      </dgm:t>
    </dgm:pt>
    <dgm:pt modelId="{B36CE739-43B5-41AD-BB0A-E8BF8B8CE61C}" type="parTrans" cxnId="{2C25A6A4-203E-43A9-A14A-82B94D1BFA53}">
      <dgm:prSet/>
      <dgm:spPr/>
      <dgm:t>
        <a:bodyPr/>
        <a:lstStyle/>
        <a:p>
          <a:endParaRPr lang="es-ES"/>
        </a:p>
      </dgm:t>
    </dgm:pt>
    <dgm:pt modelId="{E74C24D4-C39E-4A3D-8FD7-1052419B2BBB}" type="sibTrans" cxnId="{2C25A6A4-203E-43A9-A14A-82B94D1BFA53}">
      <dgm:prSet/>
      <dgm:spPr/>
      <dgm:t>
        <a:bodyPr/>
        <a:lstStyle/>
        <a:p>
          <a:endParaRPr lang="es-ES"/>
        </a:p>
      </dgm:t>
    </dgm:pt>
    <dgm:pt modelId="{4CAAB265-BFC5-4FB1-BB0E-C608111D6848}">
      <dgm:prSet phldrT="[Texto]"/>
      <dgm:spPr/>
      <dgm:t>
        <a:bodyPr/>
        <a:lstStyle/>
        <a:p>
          <a:r>
            <a:rPr lang="es-ES" dirty="0" smtClean="0"/>
            <a:t>COMERCIALES: Basílica</a:t>
          </a:r>
          <a:endParaRPr lang="es-ES" dirty="0"/>
        </a:p>
      </dgm:t>
    </dgm:pt>
    <dgm:pt modelId="{1E23206D-86A0-46CE-ACB5-E40ADE609499}" type="parTrans" cxnId="{3DEFC7B9-22D9-47D4-841C-1A476C3C06AE}">
      <dgm:prSet/>
      <dgm:spPr/>
      <dgm:t>
        <a:bodyPr/>
        <a:lstStyle/>
        <a:p>
          <a:endParaRPr lang="es-ES"/>
        </a:p>
      </dgm:t>
    </dgm:pt>
    <dgm:pt modelId="{E8BC56A7-42E3-4FA6-8DA0-DB10AF9E333E}" type="sibTrans" cxnId="{3DEFC7B9-22D9-47D4-841C-1A476C3C06AE}">
      <dgm:prSet/>
      <dgm:spPr/>
      <dgm:t>
        <a:bodyPr/>
        <a:lstStyle/>
        <a:p>
          <a:endParaRPr lang="es-ES"/>
        </a:p>
      </dgm:t>
    </dgm:pt>
    <dgm:pt modelId="{B0E75732-C86D-4F88-9DB3-BC5B3F810834}">
      <dgm:prSet phldrT="[Texto]"/>
      <dgm:spPr/>
      <dgm:t>
        <a:bodyPr/>
        <a:lstStyle/>
        <a:p>
          <a:r>
            <a:rPr lang="es-ES" dirty="0" smtClean="0"/>
            <a:t>SOCIALES: Termas</a:t>
          </a:r>
          <a:endParaRPr lang="es-ES" dirty="0"/>
        </a:p>
      </dgm:t>
    </dgm:pt>
    <dgm:pt modelId="{8214884D-CA1A-4470-948D-7A6AAAD188FF}" type="parTrans" cxnId="{CBF723F2-2472-4416-B527-ABEE292C3CCF}">
      <dgm:prSet/>
      <dgm:spPr/>
    </dgm:pt>
    <dgm:pt modelId="{E4F6C9F9-B5CC-414A-B20F-9A8829B943F0}" type="sibTrans" cxnId="{CBF723F2-2472-4416-B527-ABEE292C3CCF}">
      <dgm:prSet/>
      <dgm:spPr/>
    </dgm:pt>
    <dgm:pt modelId="{5A41903B-E04E-4328-BF73-DB3CF31F934A}">
      <dgm:prSet phldrT="[Texto]"/>
      <dgm:spPr/>
      <dgm:t>
        <a:bodyPr/>
        <a:lstStyle/>
        <a:p>
          <a:r>
            <a:rPr lang="es-ES" dirty="0" smtClean="0"/>
            <a:t>ESPECTÁCULOS: Teatro, anfiteatro, circo.</a:t>
          </a:r>
          <a:endParaRPr lang="es-ES" dirty="0"/>
        </a:p>
      </dgm:t>
    </dgm:pt>
    <dgm:pt modelId="{71000073-E5B2-4780-A825-DFB6DFA5255D}" type="parTrans" cxnId="{93074CFB-B48C-4CB8-9EDB-4F465C556112}">
      <dgm:prSet/>
      <dgm:spPr/>
    </dgm:pt>
    <dgm:pt modelId="{ABD1BA1F-1D6E-4547-8FE1-7200EF24907C}" type="sibTrans" cxnId="{93074CFB-B48C-4CB8-9EDB-4F465C556112}">
      <dgm:prSet/>
      <dgm:spPr/>
    </dgm:pt>
    <dgm:pt modelId="{94754C5A-C634-413D-933F-822D173E1887}">
      <dgm:prSet phldrT="[Texto]"/>
      <dgm:spPr/>
      <dgm:t>
        <a:bodyPr/>
        <a:lstStyle/>
        <a:p>
          <a:r>
            <a:rPr lang="es-ES" dirty="0" smtClean="0"/>
            <a:t>CONMEMORATIVOS: Arco de triunfo, columnas</a:t>
          </a:r>
          <a:endParaRPr lang="es-ES" dirty="0"/>
        </a:p>
      </dgm:t>
    </dgm:pt>
    <dgm:pt modelId="{D9886CD6-B237-4512-AA3A-EF671F8057BB}" type="parTrans" cxnId="{E6A0D377-23CA-4535-B53C-F5088BCCA6D8}">
      <dgm:prSet/>
      <dgm:spPr/>
    </dgm:pt>
    <dgm:pt modelId="{9BA8D1FE-2F61-4C0A-8EDE-DA22262C96F9}" type="sibTrans" cxnId="{E6A0D377-23CA-4535-B53C-F5088BCCA6D8}">
      <dgm:prSet/>
      <dgm:spPr/>
    </dgm:pt>
    <dgm:pt modelId="{84A80856-66ED-48CA-8417-BD51B5FC3D51}" type="pres">
      <dgm:prSet presAssocID="{7CB740D8-C42E-448E-AAB7-2CFA093D47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30180E-E2C5-41F8-AD93-594CB046346C}" type="pres">
      <dgm:prSet presAssocID="{5610F2C3-119E-49AC-9837-DD40E1BDE88F}" presName="linNode" presStyleCnt="0"/>
      <dgm:spPr/>
    </dgm:pt>
    <dgm:pt modelId="{9C3D50B5-F778-443A-B1DF-177B25350FD1}" type="pres">
      <dgm:prSet presAssocID="{5610F2C3-119E-49AC-9837-DD40E1BDE88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6A0A15-7D6B-496C-A2C2-364F586D22E7}" type="pres">
      <dgm:prSet presAssocID="{5610F2C3-119E-49AC-9837-DD40E1BDE88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1EEC6B-7FCA-4748-8786-E0203CBB8BC1}" type="pres">
      <dgm:prSet presAssocID="{B1903D1A-6434-4BB3-8AA4-1D2C236EE753}" presName="sp" presStyleCnt="0"/>
      <dgm:spPr/>
    </dgm:pt>
    <dgm:pt modelId="{670E5FF2-A346-4D7D-8EE3-C26C7B8773B5}" type="pres">
      <dgm:prSet presAssocID="{612E874F-AAA2-477F-9E6C-61B41BF24D12}" presName="linNode" presStyleCnt="0"/>
      <dgm:spPr/>
    </dgm:pt>
    <dgm:pt modelId="{432B3F3C-9B46-48D3-B5B1-7775C5B16EA9}" type="pres">
      <dgm:prSet presAssocID="{612E874F-AAA2-477F-9E6C-61B41BF24D1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ECD4E3-6A77-4932-8CF6-AECA7499C4C5}" type="pres">
      <dgm:prSet presAssocID="{612E874F-AAA2-477F-9E6C-61B41BF24D1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35D29E-7FE7-4993-9CE7-F76C845871E1}" type="pres">
      <dgm:prSet presAssocID="{F27BA03C-0210-450D-AD79-6EA1E2C5D88B}" presName="sp" presStyleCnt="0"/>
      <dgm:spPr/>
    </dgm:pt>
    <dgm:pt modelId="{3E7DC337-6832-4DEF-9A16-10AAFC17E514}" type="pres">
      <dgm:prSet presAssocID="{B88E5E57-5115-47C5-AAEF-2B0D5F2F56AD}" presName="linNode" presStyleCnt="0"/>
      <dgm:spPr/>
    </dgm:pt>
    <dgm:pt modelId="{8DA3C983-C53D-47D1-B2F2-39687BEBF1DD}" type="pres">
      <dgm:prSet presAssocID="{B88E5E57-5115-47C5-AAEF-2B0D5F2F56A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2FC5E-6447-42A3-AA76-BC93001AD6A2}" type="pres">
      <dgm:prSet presAssocID="{B88E5E57-5115-47C5-AAEF-2B0D5F2F56A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6760F9-910D-496A-95C5-DCF7FAC8E724}" srcId="{7CB740D8-C42E-448E-AAB7-2CFA093D47A7}" destId="{5610F2C3-119E-49AC-9837-DD40E1BDE88F}" srcOrd="0" destOrd="0" parTransId="{A589AEAD-CF94-4D97-B040-74CB618BF54A}" sibTransId="{B1903D1A-6434-4BB3-8AA4-1D2C236EE753}"/>
    <dgm:cxn modelId="{CBF723F2-2472-4416-B527-ABEE292C3CCF}" srcId="{B88E5E57-5115-47C5-AAEF-2B0D5F2F56AD}" destId="{B0E75732-C86D-4F88-9DB3-BC5B3F810834}" srcOrd="2" destOrd="0" parTransId="{8214884D-CA1A-4470-948D-7A6AAAD188FF}" sibTransId="{E4F6C9F9-B5CC-414A-B20F-9A8829B943F0}"/>
    <dgm:cxn modelId="{1F3CBF7E-6369-4C7D-B130-B945928BB533}" type="presOf" srcId="{4CAAB265-BFC5-4FB1-BB0E-C608111D6848}" destId="{3042FC5E-6447-42A3-AA76-BC93001AD6A2}" srcOrd="0" destOrd="1" presId="urn:microsoft.com/office/officeart/2005/8/layout/vList5"/>
    <dgm:cxn modelId="{93074CFB-B48C-4CB8-9EDB-4F465C556112}" srcId="{B88E5E57-5115-47C5-AAEF-2B0D5F2F56AD}" destId="{5A41903B-E04E-4328-BF73-DB3CF31F934A}" srcOrd="3" destOrd="0" parTransId="{71000073-E5B2-4780-A825-DFB6DFA5255D}" sibTransId="{ABD1BA1F-1D6E-4547-8FE1-7200EF24907C}"/>
    <dgm:cxn modelId="{3E027E36-C6EF-4C43-BB00-09538DA3DF82}" srcId="{5610F2C3-119E-49AC-9837-DD40E1BDE88F}" destId="{B5EC075E-55DE-4817-A242-28A7D121B08E}" srcOrd="0" destOrd="0" parTransId="{6C6D3D50-77FB-4DBC-8C43-D914294F6DAB}" sibTransId="{7555E808-E49E-44C4-82A4-DD088FE330C1}"/>
    <dgm:cxn modelId="{BE2EBD9C-4CB6-40BF-890F-4740E9F91560}" type="presOf" srcId="{5610F2C3-119E-49AC-9837-DD40E1BDE88F}" destId="{9C3D50B5-F778-443A-B1DF-177B25350FD1}" srcOrd="0" destOrd="0" presId="urn:microsoft.com/office/officeart/2005/8/layout/vList5"/>
    <dgm:cxn modelId="{C77591C8-F902-4555-8E3A-1375B2D7DE03}" type="presOf" srcId="{B88E5E57-5115-47C5-AAEF-2B0D5F2F56AD}" destId="{8DA3C983-C53D-47D1-B2F2-39687BEBF1DD}" srcOrd="0" destOrd="0" presId="urn:microsoft.com/office/officeart/2005/8/layout/vList5"/>
    <dgm:cxn modelId="{4777040F-ADD7-4DB6-A1EB-00999816794E}" type="presOf" srcId="{B5EC075E-55DE-4817-A242-28A7D121B08E}" destId="{356A0A15-7D6B-496C-A2C2-364F586D22E7}" srcOrd="0" destOrd="0" presId="urn:microsoft.com/office/officeart/2005/8/layout/vList5"/>
    <dgm:cxn modelId="{E6A0D377-23CA-4535-B53C-F5088BCCA6D8}" srcId="{B88E5E57-5115-47C5-AAEF-2B0D5F2F56AD}" destId="{94754C5A-C634-413D-933F-822D173E1887}" srcOrd="4" destOrd="0" parTransId="{D9886CD6-B237-4512-AA3A-EF671F8057BB}" sibTransId="{9BA8D1FE-2F61-4C0A-8EDE-DA22262C96F9}"/>
    <dgm:cxn modelId="{6B9B6482-C18B-4005-8D1D-7A78A51D3945}" type="presOf" srcId="{7CB740D8-C42E-448E-AAB7-2CFA093D47A7}" destId="{84A80856-66ED-48CA-8417-BD51B5FC3D51}" srcOrd="0" destOrd="0" presId="urn:microsoft.com/office/officeart/2005/8/layout/vList5"/>
    <dgm:cxn modelId="{643EE34A-E899-4DA6-90C0-12FE3D9FA4EA}" type="presOf" srcId="{612E874F-AAA2-477F-9E6C-61B41BF24D12}" destId="{432B3F3C-9B46-48D3-B5B1-7775C5B16EA9}" srcOrd="0" destOrd="0" presId="urn:microsoft.com/office/officeart/2005/8/layout/vList5"/>
    <dgm:cxn modelId="{F5A4F0DA-B41E-4F47-9046-74A6C31E2776}" srcId="{7CB740D8-C42E-448E-AAB7-2CFA093D47A7}" destId="{B88E5E57-5115-47C5-AAEF-2B0D5F2F56AD}" srcOrd="2" destOrd="0" parTransId="{5449FE27-9447-406A-92C8-CC714D11BEF0}" sibTransId="{63E9B448-B5DC-470B-BB9E-6ED772A626DD}"/>
    <dgm:cxn modelId="{931E18A9-D861-4B11-B664-B7EFA856F3FA}" type="presOf" srcId="{B0E75732-C86D-4F88-9DB3-BC5B3F810834}" destId="{3042FC5E-6447-42A3-AA76-BC93001AD6A2}" srcOrd="0" destOrd="2" presId="urn:microsoft.com/office/officeart/2005/8/layout/vList5"/>
    <dgm:cxn modelId="{81977ED5-B418-4185-A4D3-4F2761735412}" type="presOf" srcId="{EE7386B5-B689-4F2C-A0D9-7A60341F8B8E}" destId="{59ECD4E3-6A77-4932-8CF6-AECA7499C4C5}" srcOrd="0" destOrd="0" presId="urn:microsoft.com/office/officeart/2005/8/layout/vList5"/>
    <dgm:cxn modelId="{37D7BEB4-49C9-4A9D-8C25-A3F88C05D031}" type="presOf" srcId="{5A41903B-E04E-4328-BF73-DB3CF31F934A}" destId="{3042FC5E-6447-42A3-AA76-BC93001AD6A2}" srcOrd="0" destOrd="3" presId="urn:microsoft.com/office/officeart/2005/8/layout/vList5"/>
    <dgm:cxn modelId="{3E9EFB73-FB3A-4E06-9758-264538D47ED8}" srcId="{7CB740D8-C42E-448E-AAB7-2CFA093D47A7}" destId="{612E874F-AAA2-477F-9E6C-61B41BF24D12}" srcOrd="1" destOrd="0" parTransId="{3FE0F8F7-5347-4A1C-9E55-D6232A25736E}" sibTransId="{F27BA03C-0210-450D-AD79-6EA1E2C5D88B}"/>
    <dgm:cxn modelId="{0783BFC8-4364-476A-8D60-533C4D3B106E}" type="presOf" srcId="{1B62A6CB-46E2-4E91-9C29-874C334135E4}" destId="{3042FC5E-6447-42A3-AA76-BC93001AD6A2}" srcOrd="0" destOrd="0" presId="urn:microsoft.com/office/officeart/2005/8/layout/vList5"/>
    <dgm:cxn modelId="{3DEFC7B9-22D9-47D4-841C-1A476C3C06AE}" srcId="{B88E5E57-5115-47C5-AAEF-2B0D5F2F56AD}" destId="{4CAAB265-BFC5-4FB1-BB0E-C608111D6848}" srcOrd="1" destOrd="0" parTransId="{1E23206D-86A0-46CE-ACB5-E40ADE609499}" sibTransId="{E8BC56A7-42E3-4FA6-8DA0-DB10AF9E333E}"/>
    <dgm:cxn modelId="{7FA35BE4-A655-4CD0-821D-C7BEA45D8F5F}" type="presOf" srcId="{94754C5A-C634-413D-933F-822D173E1887}" destId="{3042FC5E-6447-42A3-AA76-BC93001AD6A2}" srcOrd="0" destOrd="4" presId="urn:microsoft.com/office/officeart/2005/8/layout/vList5"/>
    <dgm:cxn modelId="{2C25A6A4-203E-43A9-A14A-82B94D1BFA53}" srcId="{B88E5E57-5115-47C5-AAEF-2B0D5F2F56AD}" destId="{1B62A6CB-46E2-4E91-9C29-874C334135E4}" srcOrd="0" destOrd="0" parTransId="{B36CE739-43B5-41AD-BB0A-E8BF8B8CE61C}" sibTransId="{E74C24D4-C39E-4A3D-8FD7-1052419B2BBB}"/>
    <dgm:cxn modelId="{074A8490-83A3-4F51-9A0C-047E00512811}" srcId="{612E874F-AAA2-477F-9E6C-61B41BF24D12}" destId="{EE7386B5-B689-4F2C-A0D9-7A60341F8B8E}" srcOrd="0" destOrd="0" parTransId="{B46FC6A4-12A9-4F17-B635-455334AE4F76}" sibTransId="{D72F6172-9248-41F9-8A81-58A05CA3C254}"/>
    <dgm:cxn modelId="{94E17222-2A42-45DE-B15E-8FEA320F1CCC}" type="presParOf" srcId="{84A80856-66ED-48CA-8417-BD51B5FC3D51}" destId="{5030180E-E2C5-41F8-AD93-594CB046346C}" srcOrd="0" destOrd="0" presId="urn:microsoft.com/office/officeart/2005/8/layout/vList5"/>
    <dgm:cxn modelId="{7DEE5520-BC2F-4FAC-8BFA-C27477209BDA}" type="presParOf" srcId="{5030180E-E2C5-41F8-AD93-594CB046346C}" destId="{9C3D50B5-F778-443A-B1DF-177B25350FD1}" srcOrd="0" destOrd="0" presId="urn:microsoft.com/office/officeart/2005/8/layout/vList5"/>
    <dgm:cxn modelId="{2A25872E-55F9-4D50-8B92-AD3E82C0699C}" type="presParOf" srcId="{5030180E-E2C5-41F8-AD93-594CB046346C}" destId="{356A0A15-7D6B-496C-A2C2-364F586D22E7}" srcOrd="1" destOrd="0" presId="urn:microsoft.com/office/officeart/2005/8/layout/vList5"/>
    <dgm:cxn modelId="{3FB48E10-F1DF-46DC-9E96-809B4D46CFAE}" type="presParOf" srcId="{84A80856-66ED-48CA-8417-BD51B5FC3D51}" destId="{361EEC6B-7FCA-4748-8786-E0203CBB8BC1}" srcOrd="1" destOrd="0" presId="urn:microsoft.com/office/officeart/2005/8/layout/vList5"/>
    <dgm:cxn modelId="{CB0DB35E-3A69-4A54-8B10-B86DD01BEB25}" type="presParOf" srcId="{84A80856-66ED-48CA-8417-BD51B5FC3D51}" destId="{670E5FF2-A346-4D7D-8EE3-C26C7B8773B5}" srcOrd="2" destOrd="0" presId="urn:microsoft.com/office/officeart/2005/8/layout/vList5"/>
    <dgm:cxn modelId="{335EB978-E8D3-43BE-88A1-D791AA27A4D0}" type="presParOf" srcId="{670E5FF2-A346-4D7D-8EE3-C26C7B8773B5}" destId="{432B3F3C-9B46-48D3-B5B1-7775C5B16EA9}" srcOrd="0" destOrd="0" presId="urn:microsoft.com/office/officeart/2005/8/layout/vList5"/>
    <dgm:cxn modelId="{3DDC00B7-2EEF-4085-B835-2B1B6A984EB3}" type="presParOf" srcId="{670E5FF2-A346-4D7D-8EE3-C26C7B8773B5}" destId="{59ECD4E3-6A77-4932-8CF6-AECA7499C4C5}" srcOrd="1" destOrd="0" presId="urn:microsoft.com/office/officeart/2005/8/layout/vList5"/>
    <dgm:cxn modelId="{C15C7F35-4A69-4142-8187-48CC20573855}" type="presParOf" srcId="{84A80856-66ED-48CA-8417-BD51B5FC3D51}" destId="{DE35D29E-7FE7-4993-9CE7-F76C845871E1}" srcOrd="3" destOrd="0" presId="urn:microsoft.com/office/officeart/2005/8/layout/vList5"/>
    <dgm:cxn modelId="{B2CF9977-7794-4325-81F1-214B2B52A800}" type="presParOf" srcId="{84A80856-66ED-48CA-8417-BD51B5FC3D51}" destId="{3E7DC337-6832-4DEF-9A16-10AAFC17E514}" srcOrd="4" destOrd="0" presId="urn:microsoft.com/office/officeart/2005/8/layout/vList5"/>
    <dgm:cxn modelId="{6887069A-B54A-410A-A6C8-BFE1931B6CAA}" type="presParOf" srcId="{3E7DC337-6832-4DEF-9A16-10AAFC17E514}" destId="{8DA3C983-C53D-47D1-B2F2-39687BEBF1DD}" srcOrd="0" destOrd="0" presId="urn:microsoft.com/office/officeart/2005/8/layout/vList5"/>
    <dgm:cxn modelId="{B9C2FF1B-16F2-4CCF-AC23-8B0015E535F7}" type="presParOf" srcId="{3E7DC337-6832-4DEF-9A16-10AAFC17E514}" destId="{3042FC5E-6447-42A3-AA76-BC93001AD6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B740D8-C42E-448E-AAB7-2CFA093D47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10F2C3-119E-49AC-9837-DD40E1BDE88F}">
      <dgm:prSet phldrT="[Texto]"/>
      <dgm:spPr/>
      <dgm:t>
        <a:bodyPr/>
        <a:lstStyle/>
        <a:p>
          <a:r>
            <a:rPr lang="es-ES" dirty="0" smtClean="0"/>
            <a:t>OBRAS PÚBLICAS</a:t>
          </a:r>
          <a:endParaRPr lang="es-ES" dirty="0"/>
        </a:p>
      </dgm:t>
    </dgm:pt>
    <dgm:pt modelId="{A589AEAD-CF94-4D97-B040-74CB618BF54A}" type="parTrans" cxnId="{AF6760F9-910D-496A-95C5-DCF7FAC8E724}">
      <dgm:prSet/>
      <dgm:spPr/>
      <dgm:t>
        <a:bodyPr/>
        <a:lstStyle/>
        <a:p>
          <a:endParaRPr lang="es-ES"/>
        </a:p>
      </dgm:t>
    </dgm:pt>
    <dgm:pt modelId="{B1903D1A-6434-4BB3-8AA4-1D2C236EE753}" type="sibTrans" cxnId="{AF6760F9-910D-496A-95C5-DCF7FAC8E724}">
      <dgm:prSet/>
      <dgm:spPr/>
      <dgm:t>
        <a:bodyPr/>
        <a:lstStyle/>
        <a:p>
          <a:endParaRPr lang="es-ES"/>
        </a:p>
      </dgm:t>
    </dgm:pt>
    <dgm:pt modelId="{B5EC075E-55DE-4817-A242-28A7D121B08E}">
      <dgm:prSet phldrT="[Texto]"/>
      <dgm:spPr/>
      <dgm:t>
        <a:bodyPr/>
        <a:lstStyle/>
        <a:p>
          <a:r>
            <a:rPr lang="es-ES" dirty="0" smtClean="0"/>
            <a:t>CALZADAS, PUENTES, ACUEDUCTOS, CISTERNAS, CLOACAS</a:t>
          </a:r>
          <a:endParaRPr lang="es-ES" dirty="0"/>
        </a:p>
      </dgm:t>
    </dgm:pt>
    <dgm:pt modelId="{6C6D3D50-77FB-4DBC-8C43-D914294F6DAB}" type="parTrans" cxnId="{3E027E36-C6EF-4C43-BB00-09538DA3DF82}">
      <dgm:prSet/>
      <dgm:spPr/>
      <dgm:t>
        <a:bodyPr/>
        <a:lstStyle/>
        <a:p>
          <a:endParaRPr lang="es-ES"/>
        </a:p>
      </dgm:t>
    </dgm:pt>
    <dgm:pt modelId="{7555E808-E49E-44C4-82A4-DD088FE330C1}" type="sibTrans" cxnId="{3E027E36-C6EF-4C43-BB00-09538DA3DF82}">
      <dgm:prSet/>
      <dgm:spPr/>
      <dgm:t>
        <a:bodyPr/>
        <a:lstStyle/>
        <a:p>
          <a:endParaRPr lang="es-ES"/>
        </a:p>
      </dgm:t>
    </dgm:pt>
    <dgm:pt modelId="{612E874F-AAA2-477F-9E6C-61B41BF24D12}">
      <dgm:prSet phldrT="[Texto]"/>
      <dgm:spPr/>
      <dgm:t>
        <a:bodyPr/>
        <a:lstStyle/>
        <a:p>
          <a:r>
            <a:rPr lang="es-ES" dirty="0" smtClean="0"/>
            <a:t>EDIFICIOS PRIVADOS</a:t>
          </a:r>
          <a:endParaRPr lang="es-ES" dirty="0"/>
        </a:p>
      </dgm:t>
    </dgm:pt>
    <dgm:pt modelId="{3FE0F8F7-5347-4A1C-9E55-D6232A25736E}" type="parTrans" cxnId="{3E9EFB73-FB3A-4E06-9758-264538D47ED8}">
      <dgm:prSet/>
      <dgm:spPr/>
      <dgm:t>
        <a:bodyPr/>
        <a:lstStyle/>
        <a:p>
          <a:endParaRPr lang="es-ES"/>
        </a:p>
      </dgm:t>
    </dgm:pt>
    <dgm:pt modelId="{F27BA03C-0210-450D-AD79-6EA1E2C5D88B}" type="sibTrans" cxnId="{3E9EFB73-FB3A-4E06-9758-264538D47ED8}">
      <dgm:prSet/>
      <dgm:spPr/>
      <dgm:t>
        <a:bodyPr/>
        <a:lstStyle/>
        <a:p>
          <a:endParaRPr lang="es-ES"/>
        </a:p>
      </dgm:t>
    </dgm:pt>
    <dgm:pt modelId="{EE7386B5-B689-4F2C-A0D9-7A60341F8B8E}">
      <dgm:prSet phldrT="[Texto]"/>
      <dgm:spPr/>
      <dgm:t>
        <a:bodyPr/>
        <a:lstStyle/>
        <a:p>
          <a:r>
            <a:rPr lang="es-ES" dirty="0" smtClean="0"/>
            <a:t>DOMUS, VILLAS, INSULAS</a:t>
          </a:r>
          <a:endParaRPr lang="es-ES" dirty="0"/>
        </a:p>
      </dgm:t>
    </dgm:pt>
    <dgm:pt modelId="{B46FC6A4-12A9-4F17-B635-455334AE4F76}" type="parTrans" cxnId="{074A8490-83A3-4F51-9A0C-047E00512811}">
      <dgm:prSet/>
      <dgm:spPr/>
      <dgm:t>
        <a:bodyPr/>
        <a:lstStyle/>
        <a:p>
          <a:endParaRPr lang="es-ES"/>
        </a:p>
      </dgm:t>
    </dgm:pt>
    <dgm:pt modelId="{D72F6172-9248-41F9-8A81-58A05CA3C254}" type="sibTrans" cxnId="{074A8490-83A3-4F51-9A0C-047E00512811}">
      <dgm:prSet/>
      <dgm:spPr/>
      <dgm:t>
        <a:bodyPr/>
        <a:lstStyle/>
        <a:p>
          <a:endParaRPr lang="es-ES"/>
        </a:p>
      </dgm:t>
    </dgm:pt>
    <dgm:pt modelId="{B88E5E57-5115-47C5-AAEF-2B0D5F2F56AD}">
      <dgm:prSet phldrT="[Texto]"/>
      <dgm:spPr/>
      <dgm:t>
        <a:bodyPr/>
        <a:lstStyle/>
        <a:p>
          <a:r>
            <a:rPr lang="es-ES" dirty="0" smtClean="0"/>
            <a:t>EDIFICIOS PUBLICOS</a:t>
          </a:r>
          <a:endParaRPr lang="es-ES" dirty="0"/>
        </a:p>
      </dgm:t>
    </dgm:pt>
    <dgm:pt modelId="{5449FE27-9447-406A-92C8-CC714D11BEF0}" type="parTrans" cxnId="{F5A4F0DA-B41E-4F47-9046-74A6C31E2776}">
      <dgm:prSet/>
      <dgm:spPr/>
      <dgm:t>
        <a:bodyPr/>
        <a:lstStyle/>
        <a:p>
          <a:endParaRPr lang="es-ES"/>
        </a:p>
      </dgm:t>
    </dgm:pt>
    <dgm:pt modelId="{63E9B448-B5DC-470B-BB9E-6ED772A626DD}" type="sibTrans" cxnId="{F5A4F0DA-B41E-4F47-9046-74A6C31E2776}">
      <dgm:prSet/>
      <dgm:spPr/>
      <dgm:t>
        <a:bodyPr/>
        <a:lstStyle/>
        <a:p>
          <a:endParaRPr lang="es-ES"/>
        </a:p>
      </dgm:t>
    </dgm:pt>
    <dgm:pt modelId="{1B62A6CB-46E2-4E91-9C29-874C334135E4}">
      <dgm:prSet phldrT="[Texto]"/>
      <dgm:spPr/>
      <dgm:t>
        <a:bodyPr/>
        <a:lstStyle/>
        <a:p>
          <a:r>
            <a:rPr lang="es-ES" dirty="0" smtClean="0"/>
            <a:t>RELIGIOSOS: Templos</a:t>
          </a:r>
          <a:endParaRPr lang="es-ES" dirty="0"/>
        </a:p>
      </dgm:t>
    </dgm:pt>
    <dgm:pt modelId="{B36CE739-43B5-41AD-BB0A-E8BF8B8CE61C}" type="parTrans" cxnId="{2C25A6A4-203E-43A9-A14A-82B94D1BFA53}">
      <dgm:prSet/>
      <dgm:spPr/>
      <dgm:t>
        <a:bodyPr/>
        <a:lstStyle/>
        <a:p>
          <a:endParaRPr lang="es-ES"/>
        </a:p>
      </dgm:t>
    </dgm:pt>
    <dgm:pt modelId="{E74C24D4-C39E-4A3D-8FD7-1052419B2BBB}" type="sibTrans" cxnId="{2C25A6A4-203E-43A9-A14A-82B94D1BFA53}">
      <dgm:prSet/>
      <dgm:spPr/>
      <dgm:t>
        <a:bodyPr/>
        <a:lstStyle/>
        <a:p>
          <a:endParaRPr lang="es-ES"/>
        </a:p>
      </dgm:t>
    </dgm:pt>
    <dgm:pt modelId="{4CAAB265-BFC5-4FB1-BB0E-C608111D6848}">
      <dgm:prSet phldrT="[Texto]"/>
      <dgm:spPr/>
      <dgm:t>
        <a:bodyPr/>
        <a:lstStyle/>
        <a:p>
          <a:r>
            <a:rPr lang="es-ES" dirty="0" smtClean="0"/>
            <a:t>COMERCIALES: Basílica</a:t>
          </a:r>
          <a:endParaRPr lang="es-ES" dirty="0"/>
        </a:p>
      </dgm:t>
    </dgm:pt>
    <dgm:pt modelId="{1E23206D-86A0-46CE-ACB5-E40ADE609499}" type="parTrans" cxnId="{3DEFC7B9-22D9-47D4-841C-1A476C3C06AE}">
      <dgm:prSet/>
      <dgm:spPr/>
      <dgm:t>
        <a:bodyPr/>
        <a:lstStyle/>
        <a:p>
          <a:endParaRPr lang="es-ES"/>
        </a:p>
      </dgm:t>
    </dgm:pt>
    <dgm:pt modelId="{E8BC56A7-42E3-4FA6-8DA0-DB10AF9E333E}" type="sibTrans" cxnId="{3DEFC7B9-22D9-47D4-841C-1A476C3C06AE}">
      <dgm:prSet/>
      <dgm:spPr/>
      <dgm:t>
        <a:bodyPr/>
        <a:lstStyle/>
        <a:p>
          <a:endParaRPr lang="es-ES"/>
        </a:p>
      </dgm:t>
    </dgm:pt>
    <dgm:pt modelId="{B0E75732-C86D-4F88-9DB3-BC5B3F810834}">
      <dgm:prSet phldrT="[Texto]"/>
      <dgm:spPr/>
      <dgm:t>
        <a:bodyPr/>
        <a:lstStyle/>
        <a:p>
          <a:r>
            <a:rPr lang="es-ES" dirty="0" smtClean="0"/>
            <a:t>SOCIALES: Termas</a:t>
          </a:r>
          <a:endParaRPr lang="es-ES" dirty="0"/>
        </a:p>
      </dgm:t>
    </dgm:pt>
    <dgm:pt modelId="{8214884D-CA1A-4470-948D-7A6AAAD188FF}" type="parTrans" cxnId="{CBF723F2-2472-4416-B527-ABEE292C3CCF}">
      <dgm:prSet/>
      <dgm:spPr/>
    </dgm:pt>
    <dgm:pt modelId="{E4F6C9F9-B5CC-414A-B20F-9A8829B943F0}" type="sibTrans" cxnId="{CBF723F2-2472-4416-B527-ABEE292C3CCF}">
      <dgm:prSet/>
      <dgm:spPr/>
    </dgm:pt>
    <dgm:pt modelId="{5A41903B-E04E-4328-BF73-DB3CF31F934A}">
      <dgm:prSet phldrT="[Texto]"/>
      <dgm:spPr/>
      <dgm:t>
        <a:bodyPr/>
        <a:lstStyle/>
        <a:p>
          <a:r>
            <a:rPr lang="es-ES" dirty="0" smtClean="0"/>
            <a:t>ESPECTÁCULOS: Teatro, anfiteatro, circo.</a:t>
          </a:r>
          <a:endParaRPr lang="es-ES" dirty="0"/>
        </a:p>
      </dgm:t>
    </dgm:pt>
    <dgm:pt modelId="{71000073-E5B2-4780-A825-DFB6DFA5255D}" type="parTrans" cxnId="{93074CFB-B48C-4CB8-9EDB-4F465C556112}">
      <dgm:prSet/>
      <dgm:spPr/>
    </dgm:pt>
    <dgm:pt modelId="{ABD1BA1F-1D6E-4547-8FE1-7200EF24907C}" type="sibTrans" cxnId="{93074CFB-B48C-4CB8-9EDB-4F465C556112}">
      <dgm:prSet/>
      <dgm:spPr/>
    </dgm:pt>
    <dgm:pt modelId="{94754C5A-C634-413D-933F-822D173E1887}">
      <dgm:prSet phldrT="[Texto]"/>
      <dgm:spPr/>
      <dgm:t>
        <a:bodyPr/>
        <a:lstStyle/>
        <a:p>
          <a:r>
            <a:rPr lang="es-ES" dirty="0" smtClean="0"/>
            <a:t>CONMEMORATIVOS: Arco de triunfo, columnas</a:t>
          </a:r>
          <a:endParaRPr lang="es-ES" dirty="0"/>
        </a:p>
      </dgm:t>
    </dgm:pt>
    <dgm:pt modelId="{D9886CD6-B237-4512-AA3A-EF671F8057BB}" type="parTrans" cxnId="{E6A0D377-23CA-4535-B53C-F5088BCCA6D8}">
      <dgm:prSet/>
      <dgm:spPr/>
    </dgm:pt>
    <dgm:pt modelId="{9BA8D1FE-2F61-4C0A-8EDE-DA22262C96F9}" type="sibTrans" cxnId="{E6A0D377-23CA-4535-B53C-F5088BCCA6D8}">
      <dgm:prSet/>
      <dgm:spPr/>
    </dgm:pt>
    <dgm:pt modelId="{84A80856-66ED-48CA-8417-BD51B5FC3D51}" type="pres">
      <dgm:prSet presAssocID="{7CB740D8-C42E-448E-AAB7-2CFA093D47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30180E-E2C5-41F8-AD93-594CB046346C}" type="pres">
      <dgm:prSet presAssocID="{5610F2C3-119E-49AC-9837-DD40E1BDE88F}" presName="linNode" presStyleCnt="0"/>
      <dgm:spPr/>
    </dgm:pt>
    <dgm:pt modelId="{9C3D50B5-F778-443A-B1DF-177B25350FD1}" type="pres">
      <dgm:prSet presAssocID="{5610F2C3-119E-49AC-9837-DD40E1BDE88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6A0A15-7D6B-496C-A2C2-364F586D22E7}" type="pres">
      <dgm:prSet presAssocID="{5610F2C3-119E-49AC-9837-DD40E1BDE88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1EEC6B-7FCA-4748-8786-E0203CBB8BC1}" type="pres">
      <dgm:prSet presAssocID="{B1903D1A-6434-4BB3-8AA4-1D2C236EE753}" presName="sp" presStyleCnt="0"/>
      <dgm:spPr/>
    </dgm:pt>
    <dgm:pt modelId="{670E5FF2-A346-4D7D-8EE3-C26C7B8773B5}" type="pres">
      <dgm:prSet presAssocID="{612E874F-AAA2-477F-9E6C-61B41BF24D12}" presName="linNode" presStyleCnt="0"/>
      <dgm:spPr/>
    </dgm:pt>
    <dgm:pt modelId="{432B3F3C-9B46-48D3-B5B1-7775C5B16EA9}" type="pres">
      <dgm:prSet presAssocID="{612E874F-AAA2-477F-9E6C-61B41BF24D1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ECD4E3-6A77-4932-8CF6-AECA7499C4C5}" type="pres">
      <dgm:prSet presAssocID="{612E874F-AAA2-477F-9E6C-61B41BF24D1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35D29E-7FE7-4993-9CE7-F76C845871E1}" type="pres">
      <dgm:prSet presAssocID="{F27BA03C-0210-450D-AD79-6EA1E2C5D88B}" presName="sp" presStyleCnt="0"/>
      <dgm:spPr/>
    </dgm:pt>
    <dgm:pt modelId="{3E7DC337-6832-4DEF-9A16-10AAFC17E514}" type="pres">
      <dgm:prSet presAssocID="{B88E5E57-5115-47C5-AAEF-2B0D5F2F56AD}" presName="linNode" presStyleCnt="0"/>
      <dgm:spPr/>
    </dgm:pt>
    <dgm:pt modelId="{8DA3C983-C53D-47D1-B2F2-39687BEBF1DD}" type="pres">
      <dgm:prSet presAssocID="{B88E5E57-5115-47C5-AAEF-2B0D5F2F56A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2FC5E-6447-42A3-AA76-BC93001AD6A2}" type="pres">
      <dgm:prSet presAssocID="{B88E5E57-5115-47C5-AAEF-2B0D5F2F56A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6760F9-910D-496A-95C5-DCF7FAC8E724}" srcId="{7CB740D8-C42E-448E-AAB7-2CFA093D47A7}" destId="{5610F2C3-119E-49AC-9837-DD40E1BDE88F}" srcOrd="0" destOrd="0" parTransId="{A589AEAD-CF94-4D97-B040-74CB618BF54A}" sibTransId="{B1903D1A-6434-4BB3-8AA4-1D2C236EE753}"/>
    <dgm:cxn modelId="{CBF723F2-2472-4416-B527-ABEE292C3CCF}" srcId="{B88E5E57-5115-47C5-AAEF-2B0D5F2F56AD}" destId="{B0E75732-C86D-4F88-9DB3-BC5B3F810834}" srcOrd="2" destOrd="0" parTransId="{8214884D-CA1A-4470-948D-7A6AAAD188FF}" sibTransId="{E4F6C9F9-B5CC-414A-B20F-9A8829B943F0}"/>
    <dgm:cxn modelId="{93074CFB-B48C-4CB8-9EDB-4F465C556112}" srcId="{B88E5E57-5115-47C5-AAEF-2B0D5F2F56AD}" destId="{5A41903B-E04E-4328-BF73-DB3CF31F934A}" srcOrd="3" destOrd="0" parTransId="{71000073-E5B2-4780-A825-DFB6DFA5255D}" sibTransId="{ABD1BA1F-1D6E-4547-8FE1-7200EF24907C}"/>
    <dgm:cxn modelId="{3E027E36-C6EF-4C43-BB00-09538DA3DF82}" srcId="{5610F2C3-119E-49AC-9837-DD40E1BDE88F}" destId="{B5EC075E-55DE-4817-A242-28A7D121B08E}" srcOrd="0" destOrd="0" parTransId="{6C6D3D50-77FB-4DBC-8C43-D914294F6DAB}" sibTransId="{7555E808-E49E-44C4-82A4-DD088FE330C1}"/>
    <dgm:cxn modelId="{2077A748-26B9-4961-BAAC-D6EE4D503318}" type="presOf" srcId="{1B62A6CB-46E2-4E91-9C29-874C334135E4}" destId="{3042FC5E-6447-42A3-AA76-BC93001AD6A2}" srcOrd="0" destOrd="0" presId="urn:microsoft.com/office/officeart/2005/8/layout/vList5"/>
    <dgm:cxn modelId="{FD7A75DE-A7B0-4382-88BC-C74350CEDF00}" type="presOf" srcId="{7CB740D8-C42E-448E-AAB7-2CFA093D47A7}" destId="{84A80856-66ED-48CA-8417-BD51B5FC3D51}" srcOrd="0" destOrd="0" presId="urn:microsoft.com/office/officeart/2005/8/layout/vList5"/>
    <dgm:cxn modelId="{7ECEA2FD-B14B-489E-8BDC-109E24A16C36}" type="presOf" srcId="{5A41903B-E04E-4328-BF73-DB3CF31F934A}" destId="{3042FC5E-6447-42A3-AA76-BC93001AD6A2}" srcOrd="0" destOrd="3" presId="urn:microsoft.com/office/officeart/2005/8/layout/vList5"/>
    <dgm:cxn modelId="{E6A0D377-23CA-4535-B53C-F5088BCCA6D8}" srcId="{B88E5E57-5115-47C5-AAEF-2B0D5F2F56AD}" destId="{94754C5A-C634-413D-933F-822D173E1887}" srcOrd="4" destOrd="0" parTransId="{D9886CD6-B237-4512-AA3A-EF671F8057BB}" sibTransId="{9BA8D1FE-2F61-4C0A-8EDE-DA22262C96F9}"/>
    <dgm:cxn modelId="{1B230EF9-4A35-4E8B-AB1A-59FF76D8CD96}" type="presOf" srcId="{B0E75732-C86D-4F88-9DB3-BC5B3F810834}" destId="{3042FC5E-6447-42A3-AA76-BC93001AD6A2}" srcOrd="0" destOrd="2" presId="urn:microsoft.com/office/officeart/2005/8/layout/vList5"/>
    <dgm:cxn modelId="{F5A4F0DA-B41E-4F47-9046-74A6C31E2776}" srcId="{7CB740D8-C42E-448E-AAB7-2CFA093D47A7}" destId="{B88E5E57-5115-47C5-AAEF-2B0D5F2F56AD}" srcOrd="2" destOrd="0" parTransId="{5449FE27-9447-406A-92C8-CC714D11BEF0}" sibTransId="{63E9B448-B5DC-470B-BB9E-6ED772A626DD}"/>
    <dgm:cxn modelId="{3E9EFB73-FB3A-4E06-9758-264538D47ED8}" srcId="{7CB740D8-C42E-448E-AAB7-2CFA093D47A7}" destId="{612E874F-AAA2-477F-9E6C-61B41BF24D12}" srcOrd="1" destOrd="0" parTransId="{3FE0F8F7-5347-4A1C-9E55-D6232A25736E}" sibTransId="{F27BA03C-0210-450D-AD79-6EA1E2C5D88B}"/>
    <dgm:cxn modelId="{312D9FA1-AEE8-4C62-A657-B1A90F3B22FF}" type="presOf" srcId="{612E874F-AAA2-477F-9E6C-61B41BF24D12}" destId="{432B3F3C-9B46-48D3-B5B1-7775C5B16EA9}" srcOrd="0" destOrd="0" presId="urn:microsoft.com/office/officeart/2005/8/layout/vList5"/>
    <dgm:cxn modelId="{BAB5F8FA-48DA-4B35-98EC-E0A552B6A4EF}" type="presOf" srcId="{5610F2C3-119E-49AC-9837-DD40E1BDE88F}" destId="{9C3D50B5-F778-443A-B1DF-177B25350FD1}" srcOrd="0" destOrd="0" presId="urn:microsoft.com/office/officeart/2005/8/layout/vList5"/>
    <dgm:cxn modelId="{0BCBBF6D-F461-455F-9154-FF544CEEAFA6}" type="presOf" srcId="{EE7386B5-B689-4F2C-A0D9-7A60341F8B8E}" destId="{59ECD4E3-6A77-4932-8CF6-AECA7499C4C5}" srcOrd="0" destOrd="0" presId="urn:microsoft.com/office/officeart/2005/8/layout/vList5"/>
    <dgm:cxn modelId="{3DEFC7B9-22D9-47D4-841C-1A476C3C06AE}" srcId="{B88E5E57-5115-47C5-AAEF-2B0D5F2F56AD}" destId="{4CAAB265-BFC5-4FB1-BB0E-C608111D6848}" srcOrd="1" destOrd="0" parTransId="{1E23206D-86A0-46CE-ACB5-E40ADE609499}" sibTransId="{E8BC56A7-42E3-4FA6-8DA0-DB10AF9E333E}"/>
    <dgm:cxn modelId="{FC92A556-68EA-4CBA-BB62-111DF9B0F5B0}" type="presOf" srcId="{4CAAB265-BFC5-4FB1-BB0E-C608111D6848}" destId="{3042FC5E-6447-42A3-AA76-BC93001AD6A2}" srcOrd="0" destOrd="1" presId="urn:microsoft.com/office/officeart/2005/8/layout/vList5"/>
    <dgm:cxn modelId="{29D606B5-35CB-4E24-B6FC-3D7D7D86AF64}" type="presOf" srcId="{B5EC075E-55DE-4817-A242-28A7D121B08E}" destId="{356A0A15-7D6B-496C-A2C2-364F586D22E7}" srcOrd="0" destOrd="0" presId="urn:microsoft.com/office/officeart/2005/8/layout/vList5"/>
    <dgm:cxn modelId="{C4541E2F-A72E-4A14-B51A-32601C250FA1}" type="presOf" srcId="{B88E5E57-5115-47C5-AAEF-2B0D5F2F56AD}" destId="{8DA3C983-C53D-47D1-B2F2-39687BEBF1DD}" srcOrd="0" destOrd="0" presId="urn:microsoft.com/office/officeart/2005/8/layout/vList5"/>
    <dgm:cxn modelId="{9062E99D-0D78-460C-963B-7CC4F8CBA219}" type="presOf" srcId="{94754C5A-C634-413D-933F-822D173E1887}" destId="{3042FC5E-6447-42A3-AA76-BC93001AD6A2}" srcOrd="0" destOrd="4" presId="urn:microsoft.com/office/officeart/2005/8/layout/vList5"/>
    <dgm:cxn modelId="{2C25A6A4-203E-43A9-A14A-82B94D1BFA53}" srcId="{B88E5E57-5115-47C5-AAEF-2B0D5F2F56AD}" destId="{1B62A6CB-46E2-4E91-9C29-874C334135E4}" srcOrd="0" destOrd="0" parTransId="{B36CE739-43B5-41AD-BB0A-E8BF8B8CE61C}" sibTransId="{E74C24D4-C39E-4A3D-8FD7-1052419B2BBB}"/>
    <dgm:cxn modelId="{074A8490-83A3-4F51-9A0C-047E00512811}" srcId="{612E874F-AAA2-477F-9E6C-61B41BF24D12}" destId="{EE7386B5-B689-4F2C-A0D9-7A60341F8B8E}" srcOrd="0" destOrd="0" parTransId="{B46FC6A4-12A9-4F17-B635-455334AE4F76}" sibTransId="{D72F6172-9248-41F9-8A81-58A05CA3C254}"/>
    <dgm:cxn modelId="{C486294C-CAD4-452A-9947-C35A2EFD8F89}" type="presParOf" srcId="{84A80856-66ED-48CA-8417-BD51B5FC3D51}" destId="{5030180E-E2C5-41F8-AD93-594CB046346C}" srcOrd="0" destOrd="0" presId="urn:microsoft.com/office/officeart/2005/8/layout/vList5"/>
    <dgm:cxn modelId="{0EDC5B5B-44F8-41D7-9D94-B31EF0A30F8C}" type="presParOf" srcId="{5030180E-E2C5-41F8-AD93-594CB046346C}" destId="{9C3D50B5-F778-443A-B1DF-177B25350FD1}" srcOrd="0" destOrd="0" presId="urn:microsoft.com/office/officeart/2005/8/layout/vList5"/>
    <dgm:cxn modelId="{BFD26C25-787D-4824-91A7-1EAFDC3CDEF5}" type="presParOf" srcId="{5030180E-E2C5-41F8-AD93-594CB046346C}" destId="{356A0A15-7D6B-496C-A2C2-364F586D22E7}" srcOrd="1" destOrd="0" presId="urn:microsoft.com/office/officeart/2005/8/layout/vList5"/>
    <dgm:cxn modelId="{7E69AF64-957E-4352-B7CD-C8AEB356B29C}" type="presParOf" srcId="{84A80856-66ED-48CA-8417-BD51B5FC3D51}" destId="{361EEC6B-7FCA-4748-8786-E0203CBB8BC1}" srcOrd="1" destOrd="0" presId="urn:microsoft.com/office/officeart/2005/8/layout/vList5"/>
    <dgm:cxn modelId="{CAD66EE4-964E-46CF-88E1-C9A4F5A51CE8}" type="presParOf" srcId="{84A80856-66ED-48CA-8417-BD51B5FC3D51}" destId="{670E5FF2-A346-4D7D-8EE3-C26C7B8773B5}" srcOrd="2" destOrd="0" presId="urn:microsoft.com/office/officeart/2005/8/layout/vList5"/>
    <dgm:cxn modelId="{8098F77C-161E-4E01-8E08-FCE8C2F11451}" type="presParOf" srcId="{670E5FF2-A346-4D7D-8EE3-C26C7B8773B5}" destId="{432B3F3C-9B46-48D3-B5B1-7775C5B16EA9}" srcOrd="0" destOrd="0" presId="urn:microsoft.com/office/officeart/2005/8/layout/vList5"/>
    <dgm:cxn modelId="{614570FF-AA62-443C-A957-24A41B1157E0}" type="presParOf" srcId="{670E5FF2-A346-4D7D-8EE3-C26C7B8773B5}" destId="{59ECD4E3-6A77-4932-8CF6-AECA7499C4C5}" srcOrd="1" destOrd="0" presId="urn:microsoft.com/office/officeart/2005/8/layout/vList5"/>
    <dgm:cxn modelId="{ADBF47C3-8A65-4E24-9FE7-E0FCC20C65EB}" type="presParOf" srcId="{84A80856-66ED-48CA-8417-BD51B5FC3D51}" destId="{DE35D29E-7FE7-4993-9CE7-F76C845871E1}" srcOrd="3" destOrd="0" presId="urn:microsoft.com/office/officeart/2005/8/layout/vList5"/>
    <dgm:cxn modelId="{C2E074B5-1954-4A4A-967B-ABEC824F2D53}" type="presParOf" srcId="{84A80856-66ED-48CA-8417-BD51B5FC3D51}" destId="{3E7DC337-6832-4DEF-9A16-10AAFC17E514}" srcOrd="4" destOrd="0" presId="urn:microsoft.com/office/officeart/2005/8/layout/vList5"/>
    <dgm:cxn modelId="{DD2C5556-5701-4CD9-B777-3927487A2090}" type="presParOf" srcId="{3E7DC337-6832-4DEF-9A16-10AAFC17E514}" destId="{8DA3C983-C53D-47D1-B2F2-39687BEBF1DD}" srcOrd="0" destOrd="0" presId="urn:microsoft.com/office/officeart/2005/8/layout/vList5"/>
    <dgm:cxn modelId="{D035C538-95B7-41D3-95F9-BA6B41E95CCC}" type="presParOf" srcId="{3E7DC337-6832-4DEF-9A16-10AAFC17E514}" destId="{3042FC5E-6447-42A3-AA76-BC93001AD6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B740D8-C42E-448E-AAB7-2CFA093D47A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10F2C3-119E-49AC-9837-DD40E1BDE88F}">
      <dgm:prSet phldrT="[Texto]"/>
      <dgm:spPr/>
      <dgm:t>
        <a:bodyPr/>
        <a:lstStyle/>
        <a:p>
          <a:r>
            <a:rPr lang="es-ES" dirty="0" smtClean="0"/>
            <a:t>OBRAS PÚBLICAS</a:t>
          </a:r>
          <a:endParaRPr lang="es-ES" dirty="0"/>
        </a:p>
      </dgm:t>
    </dgm:pt>
    <dgm:pt modelId="{A589AEAD-CF94-4D97-B040-74CB618BF54A}" type="parTrans" cxnId="{AF6760F9-910D-496A-95C5-DCF7FAC8E724}">
      <dgm:prSet/>
      <dgm:spPr/>
      <dgm:t>
        <a:bodyPr/>
        <a:lstStyle/>
        <a:p>
          <a:endParaRPr lang="es-ES"/>
        </a:p>
      </dgm:t>
    </dgm:pt>
    <dgm:pt modelId="{B1903D1A-6434-4BB3-8AA4-1D2C236EE753}" type="sibTrans" cxnId="{AF6760F9-910D-496A-95C5-DCF7FAC8E724}">
      <dgm:prSet/>
      <dgm:spPr/>
      <dgm:t>
        <a:bodyPr/>
        <a:lstStyle/>
        <a:p>
          <a:endParaRPr lang="es-ES"/>
        </a:p>
      </dgm:t>
    </dgm:pt>
    <dgm:pt modelId="{B5EC075E-55DE-4817-A242-28A7D121B08E}">
      <dgm:prSet phldrT="[Texto]"/>
      <dgm:spPr/>
      <dgm:t>
        <a:bodyPr/>
        <a:lstStyle/>
        <a:p>
          <a:r>
            <a:rPr lang="es-ES" dirty="0" smtClean="0"/>
            <a:t>CALZADAS, PUENTES, ACUEDUCTOS, CISTERNAS, CLOACAS</a:t>
          </a:r>
          <a:endParaRPr lang="es-ES" dirty="0"/>
        </a:p>
      </dgm:t>
    </dgm:pt>
    <dgm:pt modelId="{6C6D3D50-77FB-4DBC-8C43-D914294F6DAB}" type="parTrans" cxnId="{3E027E36-C6EF-4C43-BB00-09538DA3DF82}">
      <dgm:prSet/>
      <dgm:spPr/>
      <dgm:t>
        <a:bodyPr/>
        <a:lstStyle/>
        <a:p>
          <a:endParaRPr lang="es-ES"/>
        </a:p>
      </dgm:t>
    </dgm:pt>
    <dgm:pt modelId="{7555E808-E49E-44C4-82A4-DD088FE330C1}" type="sibTrans" cxnId="{3E027E36-C6EF-4C43-BB00-09538DA3DF82}">
      <dgm:prSet/>
      <dgm:spPr/>
      <dgm:t>
        <a:bodyPr/>
        <a:lstStyle/>
        <a:p>
          <a:endParaRPr lang="es-ES"/>
        </a:p>
      </dgm:t>
    </dgm:pt>
    <dgm:pt modelId="{612E874F-AAA2-477F-9E6C-61B41BF24D12}">
      <dgm:prSet phldrT="[Texto]"/>
      <dgm:spPr/>
      <dgm:t>
        <a:bodyPr/>
        <a:lstStyle/>
        <a:p>
          <a:r>
            <a:rPr lang="es-ES" dirty="0" smtClean="0"/>
            <a:t>EDIFICIOS PRIVADOS</a:t>
          </a:r>
          <a:endParaRPr lang="es-ES" dirty="0"/>
        </a:p>
      </dgm:t>
    </dgm:pt>
    <dgm:pt modelId="{3FE0F8F7-5347-4A1C-9E55-D6232A25736E}" type="parTrans" cxnId="{3E9EFB73-FB3A-4E06-9758-264538D47ED8}">
      <dgm:prSet/>
      <dgm:spPr/>
      <dgm:t>
        <a:bodyPr/>
        <a:lstStyle/>
        <a:p>
          <a:endParaRPr lang="es-ES"/>
        </a:p>
      </dgm:t>
    </dgm:pt>
    <dgm:pt modelId="{F27BA03C-0210-450D-AD79-6EA1E2C5D88B}" type="sibTrans" cxnId="{3E9EFB73-FB3A-4E06-9758-264538D47ED8}">
      <dgm:prSet/>
      <dgm:spPr/>
      <dgm:t>
        <a:bodyPr/>
        <a:lstStyle/>
        <a:p>
          <a:endParaRPr lang="es-ES"/>
        </a:p>
      </dgm:t>
    </dgm:pt>
    <dgm:pt modelId="{EE7386B5-B689-4F2C-A0D9-7A60341F8B8E}">
      <dgm:prSet phldrT="[Texto]"/>
      <dgm:spPr/>
      <dgm:t>
        <a:bodyPr/>
        <a:lstStyle/>
        <a:p>
          <a:r>
            <a:rPr lang="es-ES" dirty="0" smtClean="0"/>
            <a:t>DOMUS, VILLAS, INSULAS</a:t>
          </a:r>
          <a:endParaRPr lang="es-ES" dirty="0"/>
        </a:p>
      </dgm:t>
    </dgm:pt>
    <dgm:pt modelId="{B46FC6A4-12A9-4F17-B635-455334AE4F76}" type="parTrans" cxnId="{074A8490-83A3-4F51-9A0C-047E00512811}">
      <dgm:prSet/>
      <dgm:spPr/>
      <dgm:t>
        <a:bodyPr/>
        <a:lstStyle/>
        <a:p>
          <a:endParaRPr lang="es-ES"/>
        </a:p>
      </dgm:t>
    </dgm:pt>
    <dgm:pt modelId="{D72F6172-9248-41F9-8A81-58A05CA3C254}" type="sibTrans" cxnId="{074A8490-83A3-4F51-9A0C-047E00512811}">
      <dgm:prSet/>
      <dgm:spPr/>
      <dgm:t>
        <a:bodyPr/>
        <a:lstStyle/>
        <a:p>
          <a:endParaRPr lang="es-ES"/>
        </a:p>
      </dgm:t>
    </dgm:pt>
    <dgm:pt modelId="{B88E5E57-5115-47C5-AAEF-2B0D5F2F56AD}">
      <dgm:prSet phldrT="[Texto]"/>
      <dgm:spPr/>
      <dgm:t>
        <a:bodyPr/>
        <a:lstStyle/>
        <a:p>
          <a:r>
            <a:rPr lang="es-ES" dirty="0" smtClean="0"/>
            <a:t>EDIFICIOS PUBLICOS</a:t>
          </a:r>
          <a:endParaRPr lang="es-ES" dirty="0"/>
        </a:p>
      </dgm:t>
    </dgm:pt>
    <dgm:pt modelId="{5449FE27-9447-406A-92C8-CC714D11BEF0}" type="parTrans" cxnId="{F5A4F0DA-B41E-4F47-9046-74A6C31E2776}">
      <dgm:prSet/>
      <dgm:spPr/>
      <dgm:t>
        <a:bodyPr/>
        <a:lstStyle/>
        <a:p>
          <a:endParaRPr lang="es-ES"/>
        </a:p>
      </dgm:t>
    </dgm:pt>
    <dgm:pt modelId="{63E9B448-B5DC-470B-BB9E-6ED772A626DD}" type="sibTrans" cxnId="{F5A4F0DA-B41E-4F47-9046-74A6C31E2776}">
      <dgm:prSet/>
      <dgm:spPr/>
      <dgm:t>
        <a:bodyPr/>
        <a:lstStyle/>
        <a:p>
          <a:endParaRPr lang="es-ES"/>
        </a:p>
      </dgm:t>
    </dgm:pt>
    <dgm:pt modelId="{1B62A6CB-46E2-4E91-9C29-874C334135E4}">
      <dgm:prSet phldrT="[Texto]"/>
      <dgm:spPr/>
      <dgm:t>
        <a:bodyPr/>
        <a:lstStyle/>
        <a:p>
          <a:r>
            <a:rPr lang="es-ES" dirty="0" smtClean="0"/>
            <a:t>RELIGIOSOS: Templos</a:t>
          </a:r>
          <a:endParaRPr lang="es-ES" dirty="0"/>
        </a:p>
      </dgm:t>
    </dgm:pt>
    <dgm:pt modelId="{B36CE739-43B5-41AD-BB0A-E8BF8B8CE61C}" type="parTrans" cxnId="{2C25A6A4-203E-43A9-A14A-82B94D1BFA53}">
      <dgm:prSet/>
      <dgm:spPr/>
      <dgm:t>
        <a:bodyPr/>
        <a:lstStyle/>
        <a:p>
          <a:endParaRPr lang="es-ES"/>
        </a:p>
      </dgm:t>
    </dgm:pt>
    <dgm:pt modelId="{E74C24D4-C39E-4A3D-8FD7-1052419B2BBB}" type="sibTrans" cxnId="{2C25A6A4-203E-43A9-A14A-82B94D1BFA53}">
      <dgm:prSet/>
      <dgm:spPr/>
      <dgm:t>
        <a:bodyPr/>
        <a:lstStyle/>
        <a:p>
          <a:endParaRPr lang="es-ES"/>
        </a:p>
      </dgm:t>
    </dgm:pt>
    <dgm:pt modelId="{4CAAB265-BFC5-4FB1-BB0E-C608111D6848}">
      <dgm:prSet phldrT="[Texto]"/>
      <dgm:spPr/>
      <dgm:t>
        <a:bodyPr/>
        <a:lstStyle/>
        <a:p>
          <a:r>
            <a:rPr lang="es-ES" dirty="0" smtClean="0"/>
            <a:t>COMERCIALES: Basílica</a:t>
          </a:r>
          <a:endParaRPr lang="es-ES" dirty="0"/>
        </a:p>
      </dgm:t>
    </dgm:pt>
    <dgm:pt modelId="{1E23206D-86A0-46CE-ACB5-E40ADE609499}" type="parTrans" cxnId="{3DEFC7B9-22D9-47D4-841C-1A476C3C06AE}">
      <dgm:prSet/>
      <dgm:spPr/>
      <dgm:t>
        <a:bodyPr/>
        <a:lstStyle/>
        <a:p>
          <a:endParaRPr lang="es-ES"/>
        </a:p>
      </dgm:t>
    </dgm:pt>
    <dgm:pt modelId="{E8BC56A7-42E3-4FA6-8DA0-DB10AF9E333E}" type="sibTrans" cxnId="{3DEFC7B9-22D9-47D4-841C-1A476C3C06AE}">
      <dgm:prSet/>
      <dgm:spPr/>
      <dgm:t>
        <a:bodyPr/>
        <a:lstStyle/>
        <a:p>
          <a:endParaRPr lang="es-ES"/>
        </a:p>
      </dgm:t>
    </dgm:pt>
    <dgm:pt modelId="{B0E75732-C86D-4F88-9DB3-BC5B3F810834}">
      <dgm:prSet phldrT="[Texto]"/>
      <dgm:spPr/>
      <dgm:t>
        <a:bodyPr/>
        <a:lstStyle/>
        <a:p>
          <a:r>
            <a:rPr lang="es-ES" dirty="0" smtClean="0"/>
            <a:t>SOCIALES: Termas</a:t>
          </a:r>
          <a:endParaRPr lang="es-ES" dirty="0"/>
        </a:p>
      </dgm:t>
    </dgm:pt>
    <dgm:pt modelId="{8214884D-CA1A-4470-948D-7A6AAAD188FF}" type="parTrans" cxnId="{CBF723F2-2472-4416-B527-ABEE292C3CCF}">
      <dgm:prSet/>
      <dgm:spPr/>
    </dgm:pt>
    <dgm:pt modelId="{E4F6C9F9-B5CC-414A-B20F-9A8829B943F0}" type="sibTrans" cxnId="{CBF723F2-2472-4416-B527-ABEE292C3CCF}">
      <dgm:prSet/>
      <dgm:spPr/>
    </dgm:pt>
    <dgm:pt modelId="{5A41903B-E04E-4328-BF73-DB3CF31F934A}">
      <dgm:prSet phldrT="[Texto]"/>
      <dgm:spPr/>
      <dgm:t>
        <a:bodyPr/>
        <a:lstStyle/>
        <a:p>
          <a:r>
            <a:rPr lang="es-ES" dirty="0" smtClean="0"/>
            <a:t>ESPECTÁCULOS: Teatro, anfiteatro, circo.</a:t>
          </a:r>
          <a:endParaRPr lang="es-ES" dirty="0"/>
        </a:p>
      </dgm:t>
    </dgm:pt>
    <dgm:pt modelId="{71000073-E5B2-4780-A825-DFB6DFA5255D}" type="parTrans" cxnId="{93074CFB-B48C-4CB8-9EDB-4F465C556112}">
      <dgm:prSet/>
      <dgm:spPr/>
    </dgm:pt>
    <dgm:pt modelId="{ABD1BA1F-1D6E-4547-8FE1-7200EF24907C}" type="sibTrans" cxnId="{93074CFB-B48C-4CB8-9EDB-4F465C556112}">
      <dgm:prSet/>
      <dgm:spPr/>
    </dgm:pt>
    <dgm:pt modelId="{94754C5A-C634-413D-933F-822D173E1887}">
      <dgm:prSet phldrT="[Texto]"/>
      <dgm:spPr/>
      <dgm:t>
        <a:bodyPr/>
        <a:lstStyle/>
        <a:p>
          <a:r>
            <a:rPr lang="es-ES" dirty="0" smtClean="0"/>
            <a:t>CONMEMORATIVOS: Arco de triunfo, columnas</a:t>
          </a:r>
          <a:endParaRPr lang="es-ES" dirty="0"/>
        </a:p>
      </dgm:t>
    </dgm:pt>
    <dgm:pt modelId="{D9886CD6-B237-4512-AA3A-EF671F8057BB}" type="parTrans" cxnId="{E6A0D377-23CA-4535-B53C-F5088BCCA6D8}">
      <dgm:prSet/>
      <dgm:spPr/>
    </dgm:pt>
    <dgm:pt modelId="{9BA8D1FE-2F61-4C0A-8EDE-DA22262C96F9}" type="sibTrans" cxnId="{E6A0D377-23CA-4535-B53C-F5088BCCA6D8}">
      <dgm:prSet/>
      <dgm:spPr/>
    </dgm:pt>
    <dgm:pt modelId="{84A80856-66ED-48CA-8417-BD51B5FC3D51}" type="pres">
      <dgm:prSet presAssocID="{7CB740D8-C42E-448E-AAB7-2CFA093D47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30180E-E2C5-41F8-AD93-594CB046346C}" type="pres">
      <dgm:prSet presAssocID="{5610F2C3-119E-49AC-9837-DD40E1BDE88F}" presName="linNode" presStyleCnt="0"/>
      <dgm:spPr/>
    </dgm:pt>
    <dgm:pt modelId="{9C3D50B5-F778-443A-B1DF-177B25350FD1}" type="pres">
      <dgm:prSet presAssocID="{5610F2C3-119E-49AC-9837-DD40E1BDE88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6A0A15-7D6B-496C-A2C2-364F586D22E7}" type="pres">
      <dgm:prSet presAssocID="{5610F2C3-119E-49AC-9837-DD40E1BDE88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1EEC6B-7FCA-4748-8786-E0203CBB8BC1}" type="pres">
      <dgm:prSet presAssocID="{B1903D1A-6434-4BB3-8AA4-1D2C236EE753}" presName="sp" presStyleCnt="0"/>
      <dgm:spPr/>
    </dgm:pt>
    <dgm:pt modelId="{670E5FF2-A346-4D7D-8EE3-C26C7B8773B5}" type="pres">
      <dgm:prSet presAssocID="{612E874F-AAA2-477F-9E6C-61B41BF24D12}" presName="linNode" presStyleCnt="0"/>
      <dgm:spPr/>
    </dgm:pt>
    <dgm:pt modelId="{432B3F3C-9B46-48D3-B5B1-7775C5B16EA9}" type="pres">
      <dgm:prSet presAssocID="{612E874F-AAA2-477F-9E6C-61B41BF24D1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ECD4E3-6A77-4932-8CF6-AECA7499C4C5}" type="pres">
      <dgm:prSet presAssocID="{612E874F-AAA2-477F-9E6C-61B41BF24D1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35D29E-7FE7-4993-9CE7-F76C845871E1}" type="pres">
      <dgm:prSet presAssocID="{F27BA03C-0210-450D-AD79-6EA1E2C5D88B}" presName="sp" presStyleCnt="0"/>
      <dgm:spPr/>
    </dgm:pt>
    <dgm:pt modelId="{3E7DC337-6832-4DEF-9A16-10AAFC17E514}" type="pres">
      <dgm:prSet presAssocID="{B88E5E57-5115-47C5-AAEF-2B0D5F2F56AD}" presName="linNode" presStyleCnt="0"/>
      <dgm:spPr/>
    </dgm:pt>
    <dgm:pt modelId="{8DA3C983-C53D-47D1-B2F2-39687BEBF1DD}" type="pres">
      <dgm:prSet presAssocID="{B88E5E57-5115-47C5-AAEF-2B0D5F2F56A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2FC5E-6447-42A3-AA76-BC93001AD6A2}" type="pres">
      <dgm:prSet presAssocID="{B88E5E57-5115-47C5-AAEF-2B0D5F2F56A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6760F9-910D-496A-95C5-DCF7FAC8E724}" srcId="{7CB740D8-C42E-448E-AAB7-2CFA093D47A7}" destId="{5610F2C3-119E-49AC-9837-DD40E1BDE88F}" srcOrd="0" destOrd="0" parTransId="{A589AEAD-CF94-4D97-B040-74CB618BF54A}" sibTransId="{B1903D1A-6434-4BB3-8AA4-1D2C236EE753}"/>
    <dgm:cxn modelId="{4F690AE8-AF06-4245-9588-88EF500E3BAF}" type="presOf" srcId="{5610F2C3-119E-49AC-9837-DD40E1BDE88F}" destId="{9C3D50B5-F778-443A-B1DF-177B25350FD1}" srcOrd="0" destOrd="0" presId="urn:microsoft.com/office/officeart/2005/8/layout/vList5"/>
    <dgm:cxn modelId="{B896992C-1137-46E0-8D14-48D3D4C60AAE}" type="presOf" srcId="{7CB740D8-C42E-448E-AAB7-2CFA093D47A7}" destId="{84A80856-66ED-48CA-8417-BD51B5FC3D51}" srcOrd="0" destOrd="0" presId="urn:microsoft.com/office/officeart/2005/8/layout/vList5"/>
    <dgm:cxn modelId="{CBF723F2-2472-4416-B527-ABEE292C3CCF}" srcId="{B88E5E57-5115-47C5-AAEF-2B0D5F2F56AD}" destId="{B0E75732-C86D-4F88-9DB3-BC5B3F810834}" srcOrd="2" destOrd="0" parTransId="{8214884D-CA1A-4470-948D-7A6AAAD188FF}" sibTransId="{E4F6C9F9-B5CC-414A-B20F-9A8829B943F0}"/>
    <dgm:cxn modelId="{C36BA802-81F1-42E3-8182-D05CE3A84827}" type="presOf" srcId="{612E874F-AAA2-477F-9E6C-61B41BF24D12}" destId="{432B3F3C-9B46-48D3-B5B1-7775C5B16EA9}" srcOrd="0" destOrd="0" presId="urn:microsoft.com/office/officeart/2005/8/layout/vList5"/>
    <dgm:cxn modelId="{93074CFB-B48C-4CB8-9EDB-4F465C556112}" srcId="{B88E5E57-5115-47C5-AAEF-2B0D5F2F56AD}" destId="{5A41903B-E04E-4328-BF73-DB3CF31F934A}" srcOrd="3" destOrd="0" parTransId="{71000073-E5B2-4780-A825-DFB6DFA5255D}" sibTransId="{ABD1BA1F-1D6E-4547-8FE1-7200EF24907C}"/>
    <dgm:cxn modelId="{3E027E36-C6EF-4C43-BB00-09538DA3DF82}" srcId="{5610F2C3-119E-49AC-9837-DD40E1BDE88F}" destId="{B5EC075E-55DE-4817-A242-28A7D121B08E}" srcOrd="0" destOrd="0" parTransId="{6C6D3D50-77FB-4DBC-8C43-D914294F6DAB}" sibTransId="{7555E808-E49E-44C4-82A4-DD088FE330C1}"/>
    <dgm:cxn modelId="{C66F2625-B2A7-4BF2-9C18-48E18F186E8F}" type="presOf" srcId="{94754C5A-C634-413D-933F-822D173E1887}" destId="{3042FC5E-6447-42A3-AA76-BC93001AD6A2}" srcOrd="0" destOrd="4" presId="urn:microsoft.com/office/officeart/2005/8/layout/vList5"/>
    <dgm:cxn modelId="{5ED90060-6B8F-4AF4-8AC9-862CACEF0CCB}" type="presOf" srcId="{B5EC075E-55DE-4817-A242-28A7D121B08E}" destId="{356A0A15-7D6B-496C-A2C2-364F586D22E7}" srcOrd="0" destOrd="0" presId="urn:microsoft.com/office/officeart/2005/8/layout/vList5"/>
    <dgm:cxn modelId="{E6A0D377-23CA-4535-B53C-F5088BCCA6D8}" srcId="{B88E5E57-5115-47C5-AAEF-2B0D5F2F56AD}" destId="{94754C5A-C634-413D-933F-822D173E1887}" srcOrd="4" destOrd="0" parTransId="{D9886CD6-B237-4512-AA3A-EF671F8057BB}" sibTransId="{9BA8D1FE-2F61-4C0A-8EDE-DA22262C96F9}"/>
    <dgm:cxn modelId="{F5A4F0DA-B41E-4F47-9046-74A6C31E2776}" srcId="{7CB740D8-C42E-448E-AAB7-2CFA093D47A7}" destId="{B88E5E57-5115-47C5-AAEF-2B0D5F2F56AD}" srcOrd="2" destOrd="0" parTransId="{5449FE27-9447-406A-92C8-CC714D11BEF0}" sibTransId="{63E9B448-B5DC-470B-BB9E-6ED772A626DD}"/>
    <dgm:cxn modelId="{3E9EFB73-FB3A-4E06-9758-264538D47ED8}" srcId="{7CB740D8-C42E-448E-AAB7-2CFA093D47A7}" destId="{612E874F-AAA2-477F-9E6C-61B41BF24D12}" srcOrd="1" destOrd="0" parTransId="{3FE0F8F7-5347-4A1C-9E55-D6232A25736E}" sibTransId="{F27BA03C-0210-450D-AD79-6EA1E2C5D88B}"/>
    <dgm:cxn modelId="{257B1B1A-3769-4F68-B0CF-75086AEEF33B}" type="presOf" srcId="{1B62A6CB-46E2-4E91-9C29-874C334135E4}" destId="{3042FC5E-6447-42A3-AA76-BC93001AD6A2}" srcOrd="0" destOrd="0" presId="urn:microsoft.com/office/officeart/2005/8/layout/vList5"/>
    <dgm:cxn modelId="{5A33B0D7-A830-4E73-9F0E-176DAA639D45}" type="presOf" srcId="{B0E75732-C86D-4F88-9DB3-BC5B3F810834}" destId="{3042FC5E-6447-42A3-AA76-BC93001AD6A2}" srcOrd="0" destOrd="2" presId="urn:microsoft.com/office/officeart/2005/8/layout/vList5"/>
    <dgm:cxn modelId="{9D729673-2799-46F8-BB9E-40BBDE036430}" type="presOf" srcId="{EE7386B5-B689-4F2C-A0D9-7A60341F8B8E}" destId="{59ECD4E3-6A77-4932-8CF6-AECA7499C4C5}" srcOrd="0" destOrd="0" presId="urn:microsoft.com/office/officeart/2005/8/layout/vList5"/>
    <dgm:cxn modelId="{E7B90D08-D48D-49FF-9A45-1199B0314999}" type="presOf" srcId="{4CAAB265-BFC5-4FB1-BB0E-C608111D6848}" destId="{3042FC5E-6447-42A3-AA76-BC93001AD6A2}" srcOrd="0" destOrd="1" presId="urn:microsoft.com/office/officeart/2005/8/layout/vList5"/>
    <dgm:cxn modelId="{AC010D01-2515-4EFA-BB05-9666232615EE}" type="presOf" srcId="{B88E5E57-5115-47C5-AAEF-2B0D5F2F56AD}" destId="{8DA3C983-C53D-47D1-B2F2-39687BEBF1DD}" srcOrd="0" destOrd="0" presId="urn:microsoft.com/office/officeart/2005/8/layout/vList5"/>
    <dgm:cxn modelId="{3DEFC7B9-22D9-47D4-841C-1A476C3C06AE}" srcId="{B88E5E57-5115-47C5-AAEF-2B0D5F2F56AD}" destId="{4CAAB265-BFC5-4FB1-BB0E-C608111D6848}" srcOrd="1" destOrd="0" parTransId="{1E23206D-86A0-46CE-ACB5-E40ADE609499}" sibTransId="{E8BC56A7-42E3-4FA6-8DA0-DB10AF9E333E}"/>
    <dgm:cxn modelId="{13AF4C52-BEEC-49C7-B530-737B7DD521FA}" type="presOf" srcId="{5A41903B-E04E-4328-BF73-DB3CF31F934A}" destId="{3042FC5E-6447-42A3-AA76-BC93001AD6A2}" srcOrd="0" destOrd="3" presId="urn:microsoft.com/office/officeart/2005/8/layout/vList5"/>
    <dgm:cxn modelId="{2C25A6A4-203E-43A9-A14A-82B94D1BFA53}" srcId="{B88E5E57-5115-47C5-AAEF-2B0D5F2F56AD}" destId="{1B62A6CB-46E2-4E91-9C29-874C334135E4}" srcOrd="0" destOrd="0" parTransId="{B36CE739-43B5-41AD-BB0A-E8BF8B8CE61C}" sibTransId="{E74C24D4-C39E-4A3D-8FD7-1052419B2BBB}"/>
    <dgm:cxn modelId="{074A8490-83A3-4F51-9A0C-047E00512811}" srcId="{612E874F-AAA2-477F-9E6C-61B41BF24D12}" destId="{EE7386B5-B689-4F2C-A0D9-7A60341F8B8E}" srcOrd="0" destOrd="0" parTransId="{B46FC6A4-12A9-4F17-B635-455334AE4F76}" sibTransId="{D72F6172-9248-41F9-8A81-58A05CA3C254}"/>
    <dgm:cxn modelId="{EBA28C2F-BBAB-4D29-9034-B5858056B239}" type="presParOf" srcId="{84A80856-66ED-48CA-8417-BD51B5FC3D51}" destId="{5030180E-E2C5-41F8-AD93-594CB046346C}" srcOrd="0" destOrd="0" presId="urn:microsoft.com/office/officeart/2005/8/layout/vList5"/>
    <dgm:cxn modelId="{2FF78A6E-FF5D-41F4-BD4F-F4058FF15AD9}" type="presParOf" srcId="{5030180E-E2C5-41F8-AD93-594CB046346C}" destId="{9C3D50B5-F778-443A-B1DF-177B25350FD1}" srcOrd="0" destOrd="0" presId="urn:microsoft.com/office/officeart/2005/8/layout/vList5"/>
    <dgm:cxn modelId="{BBCE8A7C-C501-4C58-9F6E-3265BDB9BD00}" type="presParOf" srcId="{5030180E-E2C5-41F8-AD93-594CB046346C}" destId="{356A0A15-7D6B-496C-A2C2-364F586D22E7}" srcOrd="1" destOrd="0" presId="urn:microsoft.com/office/officeart/2005/8/layout/vList5"/>
    <dgm:cxn modelId="{FEC4C9EF-9CE3-4547-8A83-7EC27998D59B}" type="presParOf" srcId="{84A80856-66ED-48CA-8417-BD51B5FC3D51}" destId="{361EEC6B-7FCA-4748-8786-E0203CBB8BC1}" srcOrd="1" destOrd="0" presId="urn:microsoft.com/office/officeart/2005/8/layout/vList5"/>
    <dgm:cxn modelId="{CD981E18-F43A-4494-AAF6-4B56D621262E}" type="presParOf" srcId="{84A80856-66ED-48CA-8417-BD51B5FC3D51}" destId="{670E5FF2-A346-4D7D-8EE3-C26C7B8773B5}" srcOrd="2" destOrd="0" presId="urn:microsoft.com/office/officeart/2005/8/layout/vList5"/>
    <dgm:cxn modelId="{873E2909-D377-466F-84B4-927D630AAADF}" type="presParOf" srcId="{670E5FF2-A346-4D7D-8EE3-C26C7B8773B5}" destId="{432B3F3C-9B46-48D3-B5B1-7775C5B16EA9}" srcOrd="0" destOrd="0" presId="urn:microsoft.com/office/officeart/2005/8/layout/vList5"/>
    <dgm:cxn modelId="{C83DF491-A400-4F34-A3D3-4A6A7E775C2D}" type="presParOf" srcId="{670E5FF2-A346-4D7D-8EE3-C26C7B8773B5}" destId="{59ECD4E3-6A77-4932-8CF6-AECA7499C4C5}" srcOrd="1" destOrd="0" presId="urn:microsoft.com/office/officeart/2005/8/layout/vList5"/>
    <dgm:cxn modelId="{F653DAB1-3A21-40A5-B8CD-E02DCB76DA41}" type="presParOf" srcId="{84A80856-66ED-48CA-8417-BD51B5FC3D51}" destId="{DE35D29E-7FE7-4993-9CE7-F76C845871E1}" srcOrd="3" destOrd="0" presId="urn:microsoft.com/office/officeart/2005/8/layout/vList5"/>
    <dgm:cxn modelId="{F267D650-1641-47CA-AF02-04B2A5338CE3}" type="presParOf" srcId="{84A80856-66ED-48CA-8417-BD51B5FC3D51}" destId="{3E7DC337-6832-4DEF-9A16-10AAFC17E514}" srcOrd="4" destOrd="0" presId="urn:microsoft.com/office/officeart/2005/8/layout/vList5"/>
    <dgm:cxn modelId="{6E51BF30-25D7-40A7-BF28-FC8279735F24}" type="presParOf" srcId="{3E7DC337-6832-4DEF-9A16-10AAFC17E514}" destId="{8DA3C983-C53D-47D1-B2F2-39687BEBF1DD}" srcOrd="0" destOrd="0" presId="urn:microsoft.com/office/officeart/2005/8/layout/vList5"/>
    <dgm:cxn modelId="{35816F9E-EFC0-4A38-9545-541843F834B7}" type="presParOf" srcId="{3E7DC337-6832-4DEF-9A16-10AAFC17E514}" destId="{3042FC5E-6447-42A3-AA76-BC93001AD6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C77354-60DB-4A1B-AAC4-FBFE865F8980}">
      <dsp:nvSpPr>
        <dsp:cNvPr id="0" name=""/>
        <dsp:cNvSpPr/>
      </dsp:nvSpPr>
      <dsp:spPr>
        <a:xfrm rot="5400000">
          <a:off x="3621405" y="-1293891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Siglo VIII a.C. Península Itálica, mosaico de pueblos: latinos, etruscos, sabinos, samnitas...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750 a.C. Fundación de Roma</a:t>
          </a:r>
          <a:endParaRPr lang="es-ES" sz="1400" kern="1200" dirty="0"/>
        </a:p>
      </dsp:txBody>
      <dsp:txXfrm rot="5400000">
        <a:off x="3621405" y="-1293891"/>
        <a:ext cx="1047750" cy="3901440"/>
      </dsp:txXfrm>
    </dsp:sp>
    <dsp:sp modelId="{83C21C01-5A09-4DDA-B911-480826C9F929}">
      <dsp:nvSpPr>
        <dsp:cNvPr id="0" name=""/>
        <dsp:cNvSpPr/>
      </dsp:nvSpPr>
      <dsp:spPr>
        <a:xfrm>
          <a:off x="0" y="1984"/>
          <a:ext cx="2194560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ANTECEDENTES HISTÓRICOS</a:t>
          </a:r>
          <a:endParaRPr lang="es-ES" sz="2200" kern="1200" dirty="0"/>
        </a:p>
      </dsp:txBody>
      <dsp:txXfrm>
        <a:off x="0" y="1984"/>
        <a:ext cx="2194560" cy="1309687"/>
      </dsp:txXfrm>
    </dsp:sp>
    <dsp:sp modelId="{2AB92C19-7736-4CA2-9B55-4C2D6748F584}">
      <dsp:nvSpPr>
        <dsp:cNvPr id="0" name=""/>
        <dsp:cNvSpPr/>
      </dsp:nvSpPr>
      <dsp:spPr>
        <a:xfrm rot="5400000">
          <a:off x="3621405" y="81279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MONARQUÍA (753-509 a.C.)   Reyes etruscos 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REPÚBLICA (509-31 a.C.) Conquista Mediterráneo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IMPERIO(27a.C.-476 d.C.) Emperador Augusto. Crisis S.III. División Imperio. Invasión  bárbaros</a:t>
          </a:r>
          <a:endParaRPr lang="es-ES" sz="1400" kern="1200" dirty="0"/>
        </a:p>
      </dsp:txBody>
      <dsp:txXfrm rot="5400000">
        <a:off x="3621405" y="81279"/>
        <a:ext cx="1047750" cy="3901440"/>
      </dsp:txXfrm>
    </dsp:sp>
    <dsp:sp modelId="{50088AE5-9F83-41C8-BB82-0DCE6370724A}">
      <dsp:nvSpPr>
        <dsp:cNvPr id="0" name=""/>
        <dsp:cNvSpPr/>
      </dsp:nvSpPr>
      <dsp:spPr>
        <a:xfrm>
          <a:off x="0" y="1377156"/>
          <a:ext cx="2194560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PERIODOS HISTÓRICOS</a:t>
          </a:r>
          <a:endParaRPr lang="es-ES" sz="2200" kern="1200" dirty="0"/>
        </a:p>
      </dsp:txBody>
      <dsp:txXfrm>
        <a:off x="0" y="1377156"/>
        <a:ext cx="2194560" cy="1309687"/>
      </dsp:txXfrm>
    </dsp:sp>
    <dsp:sp modelId="{75B02910-E14A-450C-A60A-F79B5E44F827}">
      <dsp:nvSpPr>
        <dsp:cNvPr id="0" name=""/>
        <dsp:cNvSpPr/>
      </dsp:nvSpPr>
      <dsp:spPr>
        <a:xfrm rot="5400000">
          <a:off x="3621405" y="1456451"/>
          <a:ext cx="1047750" cy="390144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Sociedad: patricios, plebeyos, esclavos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Legado: Derecho, lengua latina, obras públicas, cultura. Transmisores de la cultura griega.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Hispania romana</a:t>
          </a:r>
          <a:endParaRPr lang="es-ES" sz="1400" kern="1200" dirty="0"/>
        </a:p>
      </dsp:txBody>
      <dsp:txXfrm rot="5400000">
        <a:off x="3621405" y="1456451"/>
        <a:ext cx="1047750" cy="3901440"/>
      </dsp:txXfrm>
    </dsp:sp>
    <dsp:sp modelId="{214B0A3B-B5DF-4C5B-8E58-6FE074570CD6}">
      <dsp:nvSpPr>
        <dsp:cNvPr id="0" name=""/>
        <dsp:cNvSpPr/>
      </dsp:nvSpPr>
      <dsp:spPr>
        <a:xfrm>
          <a:off x="0" y="2752328"/>
          <a:ext cx="2194560" cy="13096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SOCIEDAD Y CULTURA</a:t>
          </a:r>
          <a:endParaRPr lang="es-ES" sz="2200" kern="1200" dirty="0"/>
        </a:p>
      </dsp:txBody>
      <dsp:txXfrm>
        <a:off x="0" y="2752328"/>
        <a:ext cx="2194560" cy="13096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6A0A15-7D6B-496C-A2C2-364F586D22E7}">
      <dsp:nvSpPr>
        <dsp:cNvPr id="0" name=""/>
        <dsp:cNvSpPr/>
      </dsp:nvSpPr>
      <dsp:spPr>
        <a:xfrm rot="5400000">
          <a:off x="4349823" y="-1465385"/>
          <a:ext cx="1485165" cy="47928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CALZADAS, PUENTES, ACUEDUCTOS, CISTERNAS, CLOACAS</a:t>
          </a:r>
          <a:endParaRPr lang="es-ES" sz="1600" kern="1200" dirty="0"/>
        </a:p>
      </dsp:txBody>
      <dsp:txXfrm rot="5400000">
        <a:off x="4349823" y="-1465385"/>
        <a:ext cx="1485165" cy="4792852"/>
      </dsp:txXfrm>
    </dsp:sp>
    <dsp:sp modelId="{9C3D50B5-F778-443A-B1DF-177B25350FD1}">
      <dsp:nvSpPr>
        <dsp:cNvPr id="0" name=""/>
        <dsp:cNvSpPr/>
      </dsp:nvSpPr>
      <dsp:spPr>
        <a:xfrm>
          <a:off x="0" y="2812"/>
          <a:ext cx="2695979" cy="1856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/>
            <a:t>OBRAS PÚBLICAS</a:t>
          </a:r>
          <a:endParaRPr lang="es-ES" sz="4000" kern="1200" dirty="0"/>
        </a:p>
      </dsp:txBody>
      <dsp:txXfrm>
        <a:off x="0" y="2812"/>
        <a:ext cx="2695979" cy="1856456"/>
      </dsp:txXfrm>
    </dsp:sp>
    <dsp:sp modelId="{59ECD4E3-6A77-4932-8CF6-AECA7499C4C5}">
      <dsp:nvSpPr>
        <dsp:cNvPr id="0" name=""/>
        <dsp:cNvSpPr/>
      </dsp:nvSpPr>
      <dsp:spPr>
        <a:xfrm rot="5400000">
          <a:off x="4349823" y="483893"/>
          <a:ext cx="1485165" cy="47928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DOMUS, VILLAS, INSULAS</a:t>
          </a:r>
          <a:endParaRPr lang="es-ES" sz="1600" kern="1200" dirty="0"/>
        </a:p>
      </dsp:txBody>
      <dsp:txXfrm rot="5400000">
        <a:off x="4349823" y="483893"/>
        <a:ext cx="1485165" cy="4792852"/>
      </dsp:txXfrm>
    </dsp:sp>
    <dsp:sp modelId="{432B3F3C-9B46-48D3-B5B1-7775C5B16EA9}">
      <dsp:nvSpPr>
        <dsp:cNvPr id="0" name=""/>
        <dsp:cNvSpPr/>
      </dsp:nvSpPr>
      <dsp:spPr>
        <a:xfrm>
          <a:off x="0" y="1952091"/>
          <a:ext cx="2695979" cy="1856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/>
            <a:t>EDIFICIOS PRIVADOS</a:t>
          </a:r>
          <a:endParaRPr lang="es-ES" sz="4000" kern="1200" dirty="0"/>
        </a:p>
      </dsp:txBody>
      <dsp:txXfrm>
        <a:off x="0" y="1952091"/>
        <a:ext cx="2695979" cy="1856456"/>
      </dsp:txXfrm>
    </dsp:sp>
    <dsp:sp modelId="{3042FC5E-6447-42A3-AA76-BC93001AD6A2}">
      <dsp:nvSpPr>
        <dsp:cNvPr id="0" name=""/>
        <dsp:cNvSpPr/>
      </dsp:nvSpPr>
      <dsp:spPr>
        <a:xfrm rot="5400000">
          <a:off x="4349823" y="2433172"/>
          <a:ext cx="1485165" cy="47928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RELIGIOSOS: Templos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COMERCIALES: Basílica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SOCIALES: Termas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ESPECTÁCULOS: Teatro, anfiteatro, circo.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CONMEMORATIVOS: Arco de triunfo, columnas</a:t>
          </a:r>
          <a:endParaRPr lang="es-ES" sz="1600" kern="1200" dirty="0"/>
        </a:p>
      </dsp:txBody>
      <dsp:txXfrm rot="5400000">
        <a:off x="4349823" y="2433172"/>
        <a:ext cx="1485165" cy="4792852"/>
      </dsp:txXfrm>
    </dsp:sp>
    <dsp:sp modelId="{8DA3C983-C53D-47D1-B2F2-39687BEBF1DD}">
      <dsp:nvSpPr>
        <dsp:cNvPr id="0" name=""/>
        <dsp:cNvSpPr/>
      </dsp:nvSpPr>
      <dsp:spPr>
        <a:xfrm>
          <a:off x="0" y="3901370"/>
          <a:ext cx="2695979" cy="1856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/>
            <a:t>EDIFICIOS PUBLICOS</a:t>
          </a:r>
          <a:endParaRPr lang="es-ES" sz="4000" kern="1200" dirty="0"/>
        </a:p>
      </dsp:txBody>
      <dsp:txXfrm>
        <a:off x="0" y="3901370"/>
        <a:ext cx="2695979" cy="1856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54E76DB-39A3-4666-9AC0-AF4A110AFFAF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5/10/23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E332740-5B74-40ED-A3CE-267A43349056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37A1B28-8590-440A-A42E-B198D5D56EF8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5/10/23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7D5C512-5981-4863-93B9-82725C98C30A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334267A-11F5-4868-B7AA-4C20C7679C9F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5/10/23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90EE0F0-4049-4FAD-8C90-E3AB17F2CCDF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81A7056-D646-4705-9644-576D38EA3A67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5/10/23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89BA974-BFD1-4435-AF34-48C02C5410ED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943D6C6-4EB7-4A8A-A68D-23313B622556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40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diagramData" Target="../diagrams/data3.xml"/><Relationship Id="rId2" Type="http://schemas.openxmlformats.org/officeDocument/2006/relationships/diagramLayout" Target="../diagrams/layout3.xml"/><Relationship Id="rId3" Type="http://schemas.openxmlformats.org/officeDocument/2006/relationships/diagramQuickStyle" Target="../diagrams/quickStyle3.xml"/><Relationship Id="rId4" Type="http://schemas.openxmlformats.org/officeDocument/2006/relationships/diagramColors" Target="../diagrams/colors3.xml"/><Relationship Id="rId5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diagramData" Target="../diagrams/data4.xml"/><Relationship Id="rId2" Type="http://schemas.openxmlformats.org/officeDocument/2006/relationships/diagramLayout" Target="../diagrams/layout4.xml"/><Relationship Id="rId3" Type="http://schemas.openxmlformats.org/officeDocument/2006/relationships/diagramQuickStyle" Target="../diagrams/quickStyle4.xml"/><Relationship Id="rId4" Type="http://schemas.openxmlformats.org/officeDocument/2006/relationships/diagramColors" Target="../diagrams/colors4.xml"/><Relationship Id="rId5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1.gif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3.gif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40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0.gif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49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ARTE ROMANO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6" descr="_sarcophage_2_m"/>
          <p:cNvPicPr/>
          <p:nvPr/>
        </p:nvPicPr>
        <p:blipFill>
          <a:blip r:embed="rId1"/>
          <a:stretch/>
        </p:blipFill>
        <p:spPr>
          <a:xfrm>
            <a:off x="0" y="0"/>
            <a:ext cx="9143640" cy="6021000"/>
          </a:xfrm>
          <a:prstGeom prst="rect">
            <a:avLst/>
          </a:prstGeom>
          <a:ln w="0"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457200" y="380880"/>
            <a:ext cx="3733560" cy="364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</a:rPr>
              <a:t>Sarcófago de los esposos de Cerveteri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6" descr="ETRURIA_CHIUSI_SARCOFAGO_LARTHIA"/>
          <p:cNvPicPr/>
          <p:nvPr/>
        </p:nvPicPr>
        <p:blipFill>
          <a:blip r:embed="rId1"/>
          <a:stretch/>
        </p:blipFill>
        <p:spPr>
          <a:xfrm>
            <a:off x="2590920" y="2451240"/>
            <a:ext cx="6552720" cy="440640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7" descr="ETRURIA_CHIUSI_SARCOFAGO_LARTHIA_DETALLE"/>
          <p:cNvPicPr/>
          <p:nvPr/>
        </p:nvPicPr>
        <p:blipFill>
          <a:blip r:embed="rId2"/>
          <a:stretch/>
        </p:blipFill>
        <p:spPr>
          <a:xfrm>
            <a:off x="0" y="0"/>
            <a:ext cx="3522240" cy="4647960"/>
          </a:xfrm>
          <a:prstGeom prst="rect">
            <a:avLst/>
          </a:prstGeom>
          <a:ln w="9525"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4038480" y="457200"/>
            <a:ext cx="4571640" cy="364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_tradnl" sz="1800" spc="-1" strike="noStrike">
                <a:solidFill>
                  <a:srgbClr val="000000"/>
                </a:solidFill>
                <a:latin typeface="Calibri"/>
              </a:rPr>
              <a:t>Sarcófago de Larthia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6" descr="Volterra"/>
          <p:cNvPicPr/>
          <p:nvPr/>
        </p:nvPicPr>
        <p:blipFill>
          <a:blip r:embed="rId1"/>
          <a:stretch/>
        </p:blipFill>
        <p:spPr>
          <a:xfrm>
            <a:off x="0" y="1981080"/>
            <a:ext cx="5181120" cy="41889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7" descr="ETRURIA_URNA_FUNERARIA_OBESUS_ETRUSUS"/>
          <p:cNvPicPr/>
          <p:nvPr/>
        </p:nvPicPr>
        <p:blipFill>
          <a:blip r:embed="rId2"/>
          <a:stretch/>
        </p:blipFill>
        <p:spPr>
          <a:xfrm>
            <a:off x="5241960" y="457200"/>
            <a:ext cx="3901680" cy="5714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1 Imagen" descr="Quimera de Arezo.jpg"/>
          <p:cNvPicPr/>
          <p:nvPr/>
        </p:nvPicPr>
        <p:blipFill>
          <a:blip r:embed="rId1"/>
          <a:stretch/>
        </p:blipFill>
        <p:spPr>
          <a:xfrm>
            <a:off x="1835640" y="548640"/>
            <a:ext cx="5976360" cy="563076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1907640" y="6093360"/>
            <a:ext cx="331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Quimera de Arezzo (S. IV a. C.)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395640" y="0"/>
            <a:ext cx="3744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ANIMALES DE BRONCE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1 Imagen" descr="loba.jpg"/>
          <p:cNvPicPr/>
          <p:nvPr/>
        </p:nvPicPr>
        <p:blipFill>
          <a:blip r:embed="rId1"/>
          <a:stretch/>
        </p:blipFill>
        <p:spPr>
          <a:xfrm>
            <a:off x="1259640" y="548640"/>
            <a:ext cx="6648120" cy="5047920"/>
          </a:xfrm>
          <a:prstGeom prst="rect">
            <a:avLst/>
          </a:prstGeom>
          <a:ln w="0"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1331640" y="5805360"/>
            <a:ext cx="331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Loba Capitolina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1 Imagen" descr="Apolo de veyes.jpg"/>
          <p:cNvPicPr/>
          <p:nvPr/>
        </p:nvPicPr>
        <p:blipFill>
          <a:blip r:embed="rId1"/>
          <a:stretch/>
        </p:blipFill>
        <p:spPr>
          <a:xfrm>
            <a:off x="755640" y="620640"/>
            <a:ext cx="7200000" cy="5400000"/>
          </a:xfrm>
          <a:prstGeom prst="rect">
            <a:avLst/>
          </a:prstGeom>
          <a:ln w="0"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1475640" y="6093360"/>
            <a:ext cx="388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Apolo de Veyes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 flipH="1">
            <a:off x="584640" y="188640"/>
            <a:ext cx="3626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ESCULTURAS DE DIOSES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1 Imagen" descr="arringatore.jpg"/>
          <p:cNvPicPr/>
          <p:nvPr/>
        </p:nvPicPr>
        <p:blipFill>
          <a:blip r:embed="rId1"/>
          <a:stretch/>
        </p:blipFill>
        <p:spPr>
          <a:xfrm>
            <a:off x="1835640" y="260640"/>
            <a:ext cx="4502520" cy="6264360"/>
          </a:xfrm>
          <a:prstGeom prst="rect">
            <a:avLst/>
          </a:prstGeom>
          <a:ln w="0"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6444360" y="5517360"/>
            <a:ext cx="2520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El Arengador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179640" y="332640"/>
            <a:ext cx="223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RETRATOS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1 Imagen" descr="Rom09_035_Marcus_Iunius_Brutus.jpg"/>
          <p:cNvPicPr/>
          <p:nvPr/>
        </p:nvPicPr>
        <p:blipFill>
          <a:blip r:embed="rId1"/>
          <a:stretch/>
        </p:blipFill>
        <p:spPr>
          <a:xfrm>
            <a:off x="1331640" y="260640"/>
            <a:ext cx="4745520" cy="6327720"/>
          </a:xfrm>
          <a:prstGeom prst="rect">
            <a:avLst/>
          </a:prstGeom>
          <a:ln w="0"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6444360" y="5517360"/>
            <a:ext cx="244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Lucio Bruto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6" descr="Tarquinia_Tomb_of_the_Leopards"/>
          <p:cNvPicPr/>
          <p:nvPr/>
        </p:nvPicPr>
        <p:blipFill>
          <a:blip r:embed="rId1"/>
          <a:stretch/>
        </p:blipFill>
        <p:spPr>
          <a:xfrm>
            <a:off x="467640" y="404640"/>
            <a:ext cx="8241840" cy="603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6" name="Picture 2" descr="F:\Arte romano\tumba tricilinio.jpg"/>
          <p:cNvPicPr/>
          <p:nvPr/>
        </p:nvPicPr>
        <p:blipFill>
          <a:blip r:embed="rId1"/>
          <a:stretch/>
        </p:blipFill>
        <p:spPr>
          <a:xfrm>
            <a:off x="395640" y="188640"/>
            <a:ext cx="8583120" cy="633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483480316"/>
              </p:ext>
            </p:extLst>
          </p:nvPr>
        </p:nvGraphicFramePr>
        <p:xfrm>
          <a:off x="1523880" y="1397160"/>
          <a:ext cx="6095520" cy="406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6" descr="Tarquinia tumba leopaodos 470 aC"/>
          <p:cNvPicPr/>
          <p:nvPr/>
        </p:nvPicPr>
        <p:blipFill>
          <a:blip r:embed="rId1"/>
          <a:stretch/>
        </p:blipFill>
        <p:spPr>
          <a:xfrm>
            <a:off x="3780000" y="181800"/>
            <a:ext cx="5144040" cy="649404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7" descr="Tarquiia tumba leopardos o bnaquete"/>
          <p:cNvPicPr/>
          <p:nvPr/>
        </p:nvPicPr>
        <p:blipFill>
          <a:blip r:embed="rId2"/>
          <a:stretch/>
        </p:blipFill>
        <p:spPr>
          <a:xfrm>
            <a:off x="0" y="1600200"/>
            <a:ext cx="3709800" cy="52574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1 Imagen" descr="pintura-etrusca-t17053.jpg"/>
          <p:cNvPicPr/>
          <p:nvPr/>
        </p:nvPicPr>
        <p:blipFill>
          <a:blip r:embed="rId1"/>
          <a:stretch/>
        </p:blipFill>
        <p:spPr>
          <a:xfrm>
            <a:off x="2627640" y="0"/>
            <a:ext cx="4854960" cy="685764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179640" y="5589360"/>
            <a:ext cx="23760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Tumba del Triclinio.       (S. V a.C.)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4 Marcador de contenido" descr="Etruscan_mural_fishing.gif"/>
          <p:cNvPicPr/>
          <p:nvPr/>
        </p:nvPicPr>
        <p:blipFill>
          <a:blip r:embed="rId1"/>
          <a:stretch/>
        </p:blipFill>
        <p:spPr>
          <a:xfrm>
            <a:off x="179640" y="476640"/>
            <a:ext cx="8798040" cy="549864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1"/>
          <p:cNvSpPr/>
          <p:nvPr/>
        </p:nvSpPr>
        <p:spPr>
          <a:xfrm>
            <a:off x="395640" y="6093360"/>
            <a:ext cx="439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Tumba de la Caza y de la Pesca (S. VI a. C.)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755640" y="620640"/>
            <a:ext cx="7776360" cy="55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ARQUITECTURA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Características: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Sentido práctico, importancia espacio interior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Influencia etrusca y griega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Materiales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Sistema abovedado, arquitrabado y mixto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Elementos arquitectónicos:</a:t>
            </a:r>
            <a:endParaRPr b="0" lang="es-ES" sz="24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- arcos, bóvedas, cúpulas</a:t>
            </a:r>
            <a:endParaRPr b="0" lang="es-ES" sz="24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- órdenes griegos</a:t>
            </a:r>
            <a:endParaRPr b="0" lang="es-ES" sz="24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- órdenes romanos: toscano y compuesto</a:t>
            </a:r>
            <a:endParaRPr b="0" lang="es-ES" sz="24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- superposición de órdenes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elementos decorativos: pinturas y mosaicos</a:t>
            </a:r>
            <a:endParaRPr b="0" lang="es-ES" sz="24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Urbanismo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1 Imagen" descr="roma008.jpg"/>
          <p:cNvPicPr/>
          <p:nvPr/>
        </p:nvPicPr>
        <p:blipFill>
          <a:blip r:embed="rId1"/>
          <a:stretch/>
        </p:blipFill>
        <p:spPr>
          <a:xfrm>
            <a:off x="6156000" y="3789000"/>
            <a:ext cx="2675880" cy="2578320"/>
          </a:xfrm>
          <a:prstGeom prst="rect">
            <a:avLst/>
          </a:prstGeom>
          <a:ln w="0">
            <a:noFill/>
          </a:ln>
        </p:spPr>
      </p:pic>
      <p:pic>
        <p:nvPicPr>
          <p:cNvPr id="255" name="2 Imagen" descr="materiales.jpg"/>
          <p:cNvPicPr/>
          <p:nvPr/>
        </p:nvPicPr>
        <p:blipFill>
          <a:blip r:embed="rId2"/>
          <a:stretch/>
        </p:blipFill>
        <p:spPr>
          <a:xfrm>
            <a:off x="3204000" y="3501000"/>
            <a:ext cx="2572200" cy="2629080"/>
          </a:xfrm>
          <a:prstGeom prst="rect">
            <a:avLst/>
          </a:prstGeom>
          <a:ln w="0">
            <a:noFill/>
          </a:ln>
        </p:spPr>
      </p:pic>
      <p:pic>
        <p:nvPicPr>
          <p:cNvPr id="256" name="3 Imagen" descr="materiales opus reticulatum.jpg"/>
          <p:cNvPicPr/>
          <p:nvPr/>
        </p:nvPicPr>
        <p:blipFill>
          <a:blip r:embed="rId3"/>
          <a:stretch/>
        </p:blipFill>
        <p:spPr>
          <a:xfrm>
            <a:off x="395640" y="3501000"/>
            <a:ext cx="2498400" cy="2592000"/>
          </a:xfrm>
          <a:prstGeom prst="rect">
            <a:avLst/>
          </a:prstGeom>
          <a:ln w="0"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755640" y="332640"/>
            <a:ext cx="756036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MATERIALES:</a:t>
            </a:r>
            <a:endParaRPr b="0" lang="es-ES" sz="18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Ladrillo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-Piedra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-Mármol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-Hormigón (cal, arena, piedras pequeñas, grava y agua)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                     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Opus caementicium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58" name="Picture 2" descr="http://4.bp.blogspot.com/_Y_VW1n5Z54A/SRtEJjVENvI/AAAAAAAAAaM/3h8eaqh7iiM/s400/image066.jpg"/>
          <p:cNvPicPr/>
          <p:nvPr/>
        </p:nvPicPr>
        <p:blipFill>
          <a:blip r:embed="rId4"/>
          <a:stretch/>
        </p:blipFill>
        <p:spPr>
          <a:xfrm>
            <a:off x="6012000" y="548640"/>
            <a:ext cx="2967120" cy="277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-197280" y="180000"/>
            <a:ext cx="9197280" cy="647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ELEMENTOS ARQUITECTÓNICOS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1" name="4 Marcador de contenido" descr="elementos arquitectonicos.jpg"/>
          <p:cNvPicPr/>
          <p:nvPr/>
        </p:nvPicPr>
        <p:blipFill>
          <a:blip r:embed="rId1"/>
          <a:stretch/>
        </p:blipFill>
        <p:spPr>
          <a:xfrm>
            <a:off x="827640" y="1449720"/>
            <a:ext cx="3250080" cy="2266920"/>
          </a:xfrm>
          <a:prstGeom prst="rect">
            <a:avLst/>
          </a:prstGeom>
          <a:ln w="0">
            <a:noFill/>
          </a:ln>
        </p:spPr>
      </p:pic>
      <p:pic>
        <p:nvPicPr>
          <p:cNvPr id="262" name="5 Marcador de contenido" descr="bov arista.png"/>
          <p:cNvPicPr/>
          <p:nvPr/>
        </p:nvPicPr>
        <p:blipFill>
          <a:blip r:embed="rId2"/>
          <a:stretch/>
        </p:blipFill>
        <p:spPr>
          <a:xfrm>
            <a:off x="4500000" y="1700640"/>
            <a:ext cx="1439640" cy="1607760"/>
          </a:xfrm>
          <a:prstGeom prst="rect">
            <a:avLst/>
          </a:prstGeom>
          <a:ln w="0">
            <a:noFill/>
          </a:ln>
        </p:spPr>
      </p:pic>
      <p:pic>
        <p:nvPicPr>
          <p:cNvPr id="263" name="6 Imagen" descr="panteón interior.jpg"/>
          <p:cNvPicPr/>
          <p:nvPr/>
        </p:nvPicPr>
        <p:blipFill>
          <a:blip r:embed="rId3"/>
          <a:stretch/>
        </p:blipFill>
        <p:spPr>
          <a:xfrm>
            <a:off x="6588360" y="1556640"/>
            <a:ext cx="1860120" cy="2042640"/>
          </a:xfrm>
          <a:prstGeom prst="rect">
            <a:avLst/>
          </a:prstGeom>
          <a:ln w="0">
            <a:noFill/>
          </a:ln>
        </p:spPr>
      </p:pic>
      <p:pic>
        <p:nvPicPr>
          <p:cNvPr id="264" name="7 Imagen" descr="162ordenes.jpg"/>
          <p:cNvPicPr/>
          <p:nvPr/>
        </p:nvPicPr>
        <p:blipFill>
          <a:blip r:embed="rId4"/>
          <a:stretch/>
        </p:blipFill>
        <p:spPr>
          <a:xfrm>
            <a:off x="5004000" y="4221000"/>
            <a:ext cx="3240000" cy="2268000"/>
          </a:xfrm>
          <a:prstGeom prst="rect">
            <a:avLst/>
          </a:prstGeom>
          <a:ln w="0">
            <a:noFill/>
          </a:ln>
        </p:spPr>
      </p:pic>
      <p:pic>
        <p:nvPicPr>
          <p:cNvPr id="265" name="9 Imagen" descr="orden_romano.jpg"/>
          <p:cNvPicPr/>
          <p:nvPr/>
        </p:nvPicPr>
        <p:blipFill>
          <a:blip r:embed="rId5"/>
          <a:stretch/>
        </p:blipFill>
        <p:spPr>
          <a:xfrm>
            <a:off x="899640" y="3887640"/>
            <a:ext cx="3600000" cy="27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1 Imagen" descr="ciudad_plano.jpg"/>
          <p:cNvPicPr/>
          <p:nvPr/>
        </p:nvPicPr>
        <p:blipFill>
          <a:blip r:embed="rId1"/>
          <a:stretch/>
        </p:blipFill>
        <p:spPr>
          <a:xfrm>
            <a:off x="1619640" y="1052640"/>
            <a:ext cx="5754240" cy="5434560"/>
          </a:xfrm>
          <a:prstGeom prst="rect">
            <a:avLst/>
          </a:prstGeom>
          <a:ln w="0"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611640" y="476640"/>
            <a:ext cx="367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URBANISMO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752469914"/>
              </p:ext>
            </p:extLst>
          </p:nvPr>
        </p:nvGraphicFramePr>
        <p:xfrm>
          <a:off x="971640" y="620640"/>
          <a:ext cx="7488360" cy="576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1 Imagen" descr="calzada.jpg"/>
          <p:cNvPicPr/>
          <p:nvPr/>
        </p:nvPicPr>
        <p:blipFill>
          <a:blip r:embed="rId1"/>
          <a:stretch/>
        </p:blipFill>
        <p:spPr>
          <a:xfrm>
            <a:off x="1518120" y="764640"/>
            <a:ext cx="6288480" cy="429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1 Imagen" descr="mapa Etruria.png"/>
          <p:cNvPicPr/>
          <p:nvPr/>
        </p:nvPicPr>
        <p:blipFill>
          <a:blip r:embed="rId1"/>
          <a:stretch/>
        </p:blipFill>
        <p:spPr>
          <a:xfrm>
            <a:off x="3060000" y="188640"/>
            <a:ext cx="5338080" cy="6480360"/>
          </a:xfrm>
          <a:prstGeom prst="rect">
            <a:avLst/>
          </a:prstGeom>
          <a:ln w="0">
            <a:noFill/>
          </a:ln>
        </p:spPr>
      </p:pic>
      <p:sp>
        <p:nvSpPr>
          <p:cNvPr id="210" name="CustomShape 1"/>
          <p:cNvSpPr/>
          <p:nvPr/>
        </p:nvSpPr>
        <p:spPr>
          <a:xfrm>
            <a:off x="179640" y="188640"/>
            <a:ext cx="2664000" cy="63900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ANTECEDENTE: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ARTE ETRUSCO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1 Imagen" descr="acueducto-segovia.jpg"/>
          <p:cNvPicPr/>
          <p:nvPr/>
        </p:nvPicPr>
        <p:blipFill>
          <a:blip r:embed="rId1"/>
          <a:stretch/>
        </p:blipFill>
        <p:spPr>
          <a:xfrm>
            <a:off x="371520" y="260640"/>
            <a:ext cx="8448480" cy="633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1 Imagen" descr="acueducto.jpg"/>
          <p:cNvPicPr/>
          <p:nvPr/>
        </p:nvPicPr>
        <p:blipFill>
          <a:blip r:embed="rId1"/>
          <a:stretch/>
        </p:blipFill>
        <p:spPr>
          <a:xfrm>
            <a:off x="1922760" y="442080"/>
            <a:ext cx="5457240" cy="551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1 Imagen" descr="M%C3%A9rida-Conjunto%20Arqueol%C3%B3gico%20de%20M%C3%A9rida01.jpg"/>
          <p:cNvPicPr/>
          <p:nvPr/>
        </p:nvPicPr>
        <p:blipFill>
          <a:blip r:embed="rId1"/>
          <a:stretch/>
        </p:blipFill>
        <p:spPr>
          <a:xfrm>
            <a:off x="539640" y="188640"/>
            <a:ext cx="8064360" cy="6048360"/>
          </a:xfrm>
          <a:prstGeom prst="rect">
            <a:avLst/>
          </a:prstGeom>
          <a:ln w="0">
            <a:noFill/>
          </a:ln>
        </p:spPr>
      </p:pic>
      <p:sp>
        <p:nvSpPr>
          <p:cNvPr id="272" name="CustomShape 1"/>
          <p:cNvSpPr/>
          <p:nvPr/>
        </p:nvSpPr>
        <p:spPr>
          <a:xfrm>
            <a:off x="755640" y="6381360"/>
            <a:ext cx="4536000" cy="36468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Acueducto de los Milagros. Mérida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1 Imagen" descr="lepontdugard.jpg"/>
          <p:cNvPicPr/>
          <p:nvPr/>
        </p:nvPicPr>
        <p:blipFill>
          <a:blip r:embed="rId1"/>
          <a:stretch/>
        </p:blipFill>
        <p:spPr>
          <a:xfrm>
            <a:off x="395640" y="404640"/>
            <a:ext cx="8352720" cy="5571000"/>
          </a:xfrm>
          <a:prstGeom prst="rect">
            <a:avLst/>
          </a:prstGeom>
          <a:ln w="0"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539640" y="6021360"/>
            <a:ext cx="417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Pont du Gard. Nimes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1 Imagen" descr="Merida.jpg"/>
          <p:cNvPicPr/>
          <p:nvPr/>
        </p:nvPicPr>
        <p:blipFill>
          <a:blip r:embed="rId1"/>
          <a:stretch/>
        </p:blipFill>
        <p:spPr>
          <a:xfrm>
            <a:off x="123480" y="476640"/>
            <a:ext cx="8960760" cy="5040360"/>
          </a:xfrm>
          <a:prstGeom prst="rect">
            <a:avLst/>
          </a:prstGeom>
          <a:ln w="0">
            <a:noFill/>
          </a:ln>
        </p:spPr>
      </p:pic>
      <p:sp>
        <p:nvSpPr>
          <p:cNvPr id="276" name="CustomShape 1"/>
          <p:cNvSpPr/>
          <p:nvPr/>
        </p:nvSpPr>
        <p:spPr>
          <a:xfrm>
            <a:off x="467640" y="5661360"/>
            <a:ext cx="4824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Puente de Mérida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1 Imagen" descr="puente Alcántara.jpg"/>
          <p:cNvPicPr/>
          <p:nvPr/>
        </p:nvPicPr>
        <p:blipFill>
          <a:blip r:embed="rId1"/>
          <a:stretch/>
        </p:blipFill>
        <p:spPr>
          <a:xfrm>
            <a:off x="469080" y="143280"/>
            <a:ext cx="8318160" cy="5589720"/>
          </a:xfrm>
          <a:prstGeom prst="rect">
            <a:avLst/>
          </a:prstGeom>
          <a:ln w="0">
            <a:noFill/>
          </a:ln>
        </p:spPr>
      </p:pic>
      <p:sp>
        <p:nvSpPr>
          <p:cNvPr id="278" name="CustomShape 1"/>
          <p:cNvSpPr/>
          <p:nvPr/>
        </p:nvSpPr>
        <p:spPr>
          <a:xfrm>
            <a:off x="971640" y="5877360"/>
            <a:ext cx="5256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Puente de Alcántara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1 Imagen" descr="puente-romano.jpg"/>
          <p:cNvPicPr/>
          <p:nvPr/>
        </p:nvPicPr>
        <p:blipFill>
          <a:blip r:embed="rId1"/>
          <a:stretch/>
        </p:blipFill>
        <p:spPr>
          <a:xfrm>
            <a:off x="2428200" y="1190520"/>
            <a:ext cx="4591800" cy="4264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1 Imagen" descr="cisterna.jpg"/>
          <p:cNvPicPr/>
          <p:nvPr/>
        </p:nvPicPr>
        <p:blipFill>
          <a:blip r:embed="rId1"/>
          <a:stretch/>
        </p:blipFill>
        <p:spPr>
          <a:xfrm>
            <a:off x="515520" y="188640"/>
            <a:ext cx="8232480" cy="617436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1115640" y="6381360"/>
            <a:ext cx="388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Cisterna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736702811"/>
              </p:ext>
            </p:extLst>
          </p:nvPr>
        </p:nvGraphicFramePr>
        <p:xfrm>
          <a:off x="971640" y="620640"/>
          <a:ext cx="7488360" cy="576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1 Imagen" descr="domus.png"/>
          <p:cNvPicPr/>
          <p:nvPr/>
        </p:nvPicPr>
        <p:blipFill>
          <a:blip r:embed="rId1"/>
          <a:stretch/>
        </p:blipFill>
        <p:spPr>
          <a:xfrm>
            <a:off x="69480" y="1196640"/>
            <a:ext cx="8997480" cy="43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1 Imagen" descr="Puerta de Volterra.jpg"/>
          <p:cNvPicPr/>
          <p:nvPr/>
        </p:nvPicPr>
        <p:blipFill>
          <a:blip r:embed="rId1"/>
          <a:stretch/>
        </p:blipFill>
        <p:spPr>
          <a:xfrm>
            <a:off x="1220760" y="766800"/>
            <a:ext cx="7023240" cy="467784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1331640" y="5733360"/>
            <a:ext cx="460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Puerta de Volterra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1 Imagen" descr="151__XI__Roma_-_Casa_Romana__Atrio_y_peristilo.jpg"/>
          <p:cNvPicPr/>
          <p:nvPr/>
        </p:nvPicPr>
        <p:blipFill>
          <a:blip r:embed="rId1"/>
          <a:stretch/>
        </p:blipFill>
        <p:spPr>
          <a:xfrm>
            <a:off x="2695680" y="515520"/>
            <a:ext cx="3819960" cy="568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1 Imagen" descr="insula.jpg"/>
          <p:cNvPicPr/>
          <p:nvPr/>
        </p:nvPicPr>
        <p:blipFill>
          <a:blip r:embed="rId1"/>
          <a:stretch/>
        </p:blipFill>
        <p:spPr>
          <a:xfrm>
            <a:off x="226440" y="1052640"/>
            <a:ext cx="8573400" cy="388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1 Imagen" descr="P1110169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1 Imagen" descr="P1110129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1 Imagen" descr="P1000115.JPG"/>
          <p:cNvPicPr/>
          <p:nvPr/>
        </p:nvPicPr>
        <p:blipFill>
          <a:blip r:embed="rId1"/>
          <a:stretch/>
        </p:blipFill>
        <p:spPr>
          <a:xfrm>
            <a:off x="1143000" y="0"/>
            <a:ext cx="6857640" cy="6857640"/>
          </a:xfrm>
          <a:prstGeom prst="rect">
            <a:avLst/>
          </a:prstGeom>
          <a:ln w="0">
            <a:noFill/>
          </a:ln>
        </p:spPr>
      </p:pic>
      <p:pic>
        <p:nvPicPr>
          <p:cNvPr id="288" name="2 Imagen" descr="P1000116.JPG"/>
          <p:cNvPicPr/>
          <p:nvPr/>
        </p:nvPicPr>
        <p:blipFill>
          <a:blip r:embed="rId2"/>
          <a:stretch/>
        </p:blipFill>
        <p:spPr>
          <a:xfrm>
            <a:off x="114300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1 Imagen" descr="P1000129.JPG"/>
          <p:cNvPicPr/>
          <p:nvPr/>
        </p:nvPicPr>
        <p:blipFill>
          <a:blip r:embed="rId1"/>
          <a:stretch/>
        </p:blipFill>
        <p:spPr>
          <a:xfrm>
            <a:off x="114300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1 Imagen" descr="P1000147.JPG"/>
          <p:cNvPicPr/>
          <p:nvPr/>
        </p:nvPicPr>
        <p:blipFill>
          <a:blip r:embed="rId1"/>
          <a:stretch/>
        </p:blipFill>
        <p:spPr>
          <a:xfrm>
            <a:off x="114300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1 Imagen" descr="P1000148.JPG"/>
          <p:cNvPicPr/>
          <p:nvPr/>
        </p:nvPicPr>
        <p:blipFill>
          <a:blip r:embed="rId1"/>
          <a:stretch/>
        </p:blipFill>
        <p:spPr>
          <a:xfrm>
            <a:off x="114300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1 Imagen" descr="P1000157.JPG"/>
          <p:cNvPicPr/>
          <p:nvPr/>
        </p:nvPicPr>
        <p:blipFill>
          <a:blip r:embed="rId1"/>
          <a:stretch/>
        </p:blipFill>
        <p:spPr>
          <a:xfrm>
            <a:off x="114300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1 Imagen" descr="P1110147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6 Imagen" descr="Veyes Portonaccio Villa Giulia maqueta.jpg"/>
          <p:cNvPicPr/>
          <p:nvPr/>
        </p:nvPicPr>
        <p:blipFill>
          <a:blip r:embed="rId1"/>
          <a:stretch/>
        </p:blipFill>
        <p:spPr>
          <a:xfrm>
            <a:off x="251640" y="548640"/>
            <a:ext cx="8712720" cy="59065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1 Imagen" descr="P1110148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1 Imagen" descr="P1110157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1 Imagen" descr="P1110189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647199992"/>
              </p:ext>
            </p:extLst>
          </p:nvPr>
        </p:nvGraphicFramePr>
        <p:xfrm>
          <a:off x="971640" y="620640"/>
          <a:ext cx="7488360" cy="576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1 Imagen" descr="Maison_carree.jpg"/>
          <p:cNvPicPr/>
          <p:nvPr/>
        </p:nvPicPr>
        <p:blipFill>
          <a:blip r:embed="rId1"/>
          <a:stretch/>
        </p:blipFill>
        <p:spPr>
          <a:xfrm>
            <a:off x="299520" y="26640"/>
            <a:ext cx="8376480" cy="6282360"/>
          </a:xfrm>
          <a:prstGeom prst="rect">
            <a:avLst/>
          </a:prstGeom>
          <a:ln w="0">
            <a:noFill/>
          </a:ln>
        </p:spPr>
      </p:pic>
      <p:sp>
        <p:nvSpPr>
          <p:cNvPr id="298" name="CustomShape 1"/>
          <p:cNvSpPr/>
          <p:nvPr/>
        </p:nvSpPr>
        <p:spPr>
          <a:xfrm>
            <a:off x="1043640" y="6381360"/>
            <a:ext cx="439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La Maison Carrée. Nimes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1 Imagen" descr="templo Nimes.gif"/>
          <p:cNvPicPr/>
          <p:nvPr/>
        </p:nvPicPr>
        <p:blipFill>
          <a:blip r:embed="rId1"/>
          <a:stretch/>
        </p:blipFill>
        <p:spPr>
          <a:xfrm>
            <a:off x="1394280" y="659880"/>
            <a:ext cx="6345720" cy="474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1 Imagen" descr="panteon.jpg"/>
          <p:cNvPicPr/>
          <p:nvPr/>
        </p:nvPicPr>
        <p:blipFill>
          <a:blip r:embed="rId1"/>
          <a:stretch/>
        </p:blipFill>
        <p:spPr>
          <a:xfrm>
            <a:off x="251640" y="260640"/>
            <a:ext cx="8572320" cy="5714640"/>
          </a:xfrm>
          <a:prstGeom prst="rect">
            <a:avLst/>
          </a:prstGeom>
          <a:ln w="0">
            <a:noFill/>
          </a:ln>
        </p:spPr>
      </p:pic>
      <p:sp>
        <p:nvSpPr>
          <p:cNvPr id="301" name="CustomShape 1"/>
          <p:cNvSpPr/>
          <p:nvPr/>
        </p:nvSpPr>
        <p:spPr>
          <a:xfrm>
            <a:off x="395640" y="6165360"/>
            <a:ext cx="5184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Panteón. Roma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1 Imagen" descr="planta panteón.gif"/>
          <p:cNvPicPr/>
          <p:nvPr/>
        </p:nvPicPr>
        <p:blipFill>
          <a:blip r:embed="rId1"/>
          <a:stretch/>
        </p:blipFill>
        <p:spPr>
          <a:xfrm>
            <a:off x="2267640" y="226440"/>
            <a:ext cx="4896360" cy="647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1 Imagen" descr="panteón interior.jpg"/>
          <p:cNvPicPr/>
          <p:nvPr/>
        </p:nvPicPr>
        <p:blipFill>
          <a:blip r:embed="rId1"/>
          <a:stretch/>
        </p:blipFill>
        <p:spPr>
          <a:xfrm>
            <a:off x="2416680" y="620640"/>
            <a:ext cx="4615920" cy="506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1 Imagen" descr="cúpula.jpg"/>
          <p:cNvPicPr/>
          <p:nvPr/>
        </p:nvPicPr>
        <p:blipFill>
          <a:blip r:embed="rId1"/>
          <a:stretch/>
        </p:blipFill>
        <p:spPr>
          <a:xfrm>
            <a:off x="754920" y="139320"/>
            <a:ext cx="7921080" cy="645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6" name="Picture 5" descr="Antefija con Gorgona, proced"/>
          <p:cNvPicPr/>
          <p:nvPr/>
        </p:nvPicPr>
        <p:blipFill>
          <a:blip r:embed="rId1"/>
          <a:stretch/>
        </p:blipFill>
        <p:spPr>
          <a:xfrm>
            <a:off x="0" y="0"/>
            <a:ext cx="4669920" cy="47239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8" descr="Aquelao"/>
          <p:cNvPicPr/>
          <p:nvPr/>
        </p:nvPicPr>
        <p:blipFill>
          <a:blip r:embed="rId2"/>
          <a:stretch/>
        </p:blipFill>
        <p:spPr>
          <a:xfrm>
            <a:off x="4686480" y="0"/>
            <a:ext cx="4457520" cy="472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1 Imagen" descr="templo Vesta.jpg"/>
          <p:cNvPicPr/>
          <p:nvPr/>
        </p:nvPicPr>
        <p:blipFill>
          <a:blip r:embed="rId1"/>
          <a:stretch/>
        </p:blipFill>
        <p:spPr>
          <a:xfrm>
            <a:off x="611640" y="260640"/>
            <a:ext cx="7913880" cy="5935320"/>
          </a:xfrm>
          <a:prstGeom prst="rect">
            <a:avLst/>
          </a:prstGeom>
          <a:ln w="0">
            <a:noFill/>
          </a:ln>
        </p:spPr>
      </p:pic>
      <p:sp>
        <p:nvSpPr>
          <p:cNvPr id="306" name="CustomShape 1"/>
          <p:cNvSpPr/>
          <p:nvPr/>
        </p:nvSpPr>
        <p:spPr>
          <a:xfrm>
            <a:off x="755640" y="6309360"/>
            <a:ext cx="4104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Templo de Vesta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1 Imagen" descr="ara-pacis.jpg"/>
          <p:cNvPicPr/>
          <p:nvPr/>
        </p:nvPicPr>
        <p:blipFill>
          <a:blip r:embed="rId1"/>
          <a:stretch/>
        </p:blipFill>
        <p:spPr>
          <a:xfrm>
            <a:off x="133200" y="1168560"/>
            <a:ext cx="8876880" cy="4520880"/>
          </a:xfrm>
          <a:prstGeom prst="rect">
            <a:avLst/>
          </a:prstGeom>
          <a:ln w="0">
            <a:noFill/>
          </a:ln>
        </p:spPr>
      </p:pic>
      <p:sp>
        <p:nvSpPr>
          <p:cNvPr id="308" name="CustomShape 1"/>
          <p:cNvSpPr/>
          <p:nvPr/>
        </p:nvSpPr>
        <p:spPr>
          <a:xfrm>
            <a:off x="467640" y="5877360"/>
            <a:ext cx="403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Ara Pacis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" descr="http://upload.wikimedia.org/wikipedia/commons/f/ff/RomaBasilicaMassenzioDaPalatino.JPG"/>
          <p:cNvPicPr/>
          <p:nvPr/>
        </p:nvPicPr>
        <p:blipFill>
          <a:blip r:embed="rId1"/>
          <a:stretch/>
        </p:blipFill>
        <p:spPr>
          <a:xfrm>
            <a:off x="395640" y="134640"/>
            <a:ext cx="8424720" cy="6318360"/>
          </a:xfrm>
          <a:prstGeom prst="rect">
            <a:avLst/>
          </a:prstGeom>
          <a:ln w="0"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467640" y="6525360"/>
            <a:ext cx="295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Basílica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 de Majencio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1 Imagen" descr="termas-de-caracalla.jpg"/>
          <p:cNvPicPr/>
          <p:nvPr/>
        </p:nvPicPr>
        <p:blipFill>
          <a:blip r:embed="rId1"/>
          <a:stretch/>
        </p:blipFill>
        <p:spPr>
          <a:xfrm>
            <a:off x="467640" y="404640"/>
            <a:ext cx="8208720" cy="5507280"/>
          </a:xfrm>
          <a:prstGeom prst="rect">
            <a:avLst/>
          </a:prstGeom>
          <a:ln w="0">
            <a:noFill/>
          </a:ln>
        </p:spPr>
      </p:pic>
      <p:sp>
        <p:nvSpPr>
          <p:cNvPr id="312" name="CustomShape 1"/>
          <p:cNvSpPr/>
          <p:nvPr/>
        </p:nvSpPr>
        <p:spPr>
          <a:xfrm>
            <a:off x="539640" y="6093360"/>
            <a:ext cx="4680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Termas Caracalla. Reconstrución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467640" y="0"/>
            <a:ext cx="244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Termas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1 Imagen" descr="plano-termas-caracalla.gif"/>
          <p:cNvPicPr/>
          <p:nvPr/>
        </p:nvPicPr>
        <p:blipFill>
          <a:blip r:embed="rId1"/>
          <a:stretch/>
        </p:blipFill>
        <p:spPr>
          <a:xfrm>
            <a:off x="1947960" y="833400"/>
            <a:ext cx="5248080" cy="519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1 Imagen" descr="termas.jpg"/>
          <p:cNvPicPr/>
          <p:nvPr/>
        </p:nvPicPr>
        <p:blipFill>
          <a:blip r:embed="rId1"/>
          <a:stretch/>
        </p:blipFill>
        <p:spPr>
          <a:xfrm>
            <a:off x="1132920" y="530640"/>
            <a:ext cx="7039080" cy="527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1 Imagen" descr="caldarium.jpg"/>
          <p:cNvPicPr/>
          <p:nvPr/>
        </p:nvPicPr>
        <p:blipFill>
          <a:blip r:embed="rId1"/>
          <a:stretch/>
        </p:blipFill>
        <p:spPr>
          <a:xfrm>
            <a:off x="1403640" y="908640"/>
            <a:ext cx="6349680" cy="4762080"/>
          </a:xfrm>
          <a:prstGeom prst="rect">
            <a:avLst/>
          </a:prstGeom>
          <a:ln w="0"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1403640" y="5949360"/>
            <a:ext cx="367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Termas de Pompeya. Caldarium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1 Imagen" descr="teatro Marcelo.jpg"/>
          <p:cNvPicPr/>
          <p:nvPr/>
        </p:nvPicPr>
        <p:blipFill>
          <a:blip r:embed="rId1"/>
          <a:stretch/>
        </p:blipFill>
        <p:spPr>
          <a:xfrm>
            <a:off x="899640" y="620640"/>
            <a:ext cx="7527240" cy="563364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1"/>
          <p:cNvSpPr/>
          <p:nvPr/>
        </p:nvSpPr>
        <p:spPr>
          <a:xfrm>
            <a:off x="1043640" y="6381360"/>
            <a:ext cx="424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Teatro de Marcelo. Roma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323640" y="188640"/>
            <a:ext cx="273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Teatros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1 Imagen" descr="Merida_Roman_Theatre1_cropped_revised.jpg"/>
          <p:cNvPicPr/>
          <p:nvPr/>
        </p:nvPicPr>
        <p:blipFill>
          <a:blip r:embed="rId1"/>
          <a:stretch/>
        </p:blipFill>
        <p:spPr>
          <a:xfrm>
            <a:off x="323640" y="548640"/>
            <a:ext cx="8591040" cy="4779720"/>
          </a:xfrm>
          <a:prstGeom prst="rect">
            <a:avLst/>
          </a:prstGeom>
          <a:ln w="0"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467640" y="5517360"/>
            <a:ext cx="4320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Teatro de Mérida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1 Imagen" descr="teatro-romano.bmp"/>
          <p:cNvPicPr/>
          <p:nvPr/>
        </p:nvPicPr>
        <p:blipFill>
          <a:blip r:embed="rId1"/>
          <a:stretch/>
        </p:blipFill>
        <p:spPr>
          <a:xfrm>
            <a:off x="827640" y="260640"/>
            <a:ext cx="7488360" cy="597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1 Imagen" descr="tumbas-de-Cerveteri.jpg"/>
          <p:cNvPicPr/>
          <p:nvPr/>
        </p:nvPicPr>
        <p:blipFill>
          <a:blip r:embed="rId1"/>
          <a:stretch/>
        </p:blipFill>
        <p:spPr>
          <a:xfrm>
            <a:off x="1229400" y="711360"/>
            <a:ext cx="6870600" cy="4884480"/>
          </a:xfrm>
          <a:prstGeom prst="rect">
            <a:avLst/>
          </a:prstGeom>
          <a:ln w="0"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1403640" y="5805360"/>
            <a:ext cx="3240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Tumbas etruscas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1 Imagen" descr="monumentos-roma.jpg"/>
          <p:cNvPicPr/>
          <p:nvPr/>
        </p:nvPicPr>
        <p:blipFill>
          <a:blip r:embed="rId1"/>
          <a:stretch/>
        </p:blipFill>
        <p:spPr>
          <a:xfrm>
            <a:off x="971640" y="764640"/>
            <a:ext cx="7368480" cy="5364000"/>
          </a:xfrm>
          <a:prstGeom prst="rect">
            <a:avLst/>
          </a:prstGeom>
          <a:ln w="0">
            <a:noFill/>
          </a:ln>
        </p:spPr>
      </p:pic>
      <p:sp>
        <p:nvSpPr>
          <p:cNvPr id="325" name="CustomShape 1"/>
          <p:cNvSpPr/>
          <p:nvPr/>
        </p:nvSpPr>
        <p:spPr>
          <a:xfrm>
            <a:off x="1043640" y="6237360"/>
            <a:ext cx="460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Anfiteatro. Roma. El Coliseo.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251640" y="188640"/>
            <a:ext cx="331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Anfiteatros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1 Imagen" descr="coliseo.jpg"/>
          <p:cNvPicPr/>
          <p:nvPr/>
        </p:nvPicPr>
        <p:blipFill>
          <a:blip r:embed="rId1"/>
          <a:stretch/>
        </p:blipFill>
        <p:spPr>
          <a:xfrm>
            <a:off x="827640" y="332640"/>
            <a:ext cx="7632360" cy="5724360"/>
          </a:xfrm>
          <a:prstGeom prst="rect">
            <a:avLst/>
          </a:prstGeom>
          <a:ln w="0">
            <a:noFill/>
          </a:ln>
        </p:spPr>
      </p:pic>
      <p:sp>
        <p:nvSpPr>
          <p:cNvPr id="328" name="CustomShape 1"/>
          <p:cNvSpPr/>
          <p:nvPr/>
        </p:nvSpPr>
        <p:spPr>
          <a:xfrm>
            <a:off x="899640" y="6165360"/>
            <a:ext cx="403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Coliseo romano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1 Imagen" descr="anfiteatro-romano-de-it%C3%A1lica.jpg"/>
          <p:cNvPicPr/>
          <p:nvPr/>
        </p:nvPicPr>
        <p:blipFill>
          <a:blip r:embed="rId1"/>
          <a:stretch/>
        </p:blipFill>
        <p:spPr>
          <a:xfrm>
            <a:off x="546120" y="301680"/>
            <a:ext cx="7913880" cy="5935320"/>
          </a:xfrm>
          <a:prstGeom prst="rect">
            <a:avLst/>
          </a:prstGeom>
          <a:ln w="0"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539640" y="6309360"/>
            <a:ext cx="424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Anfiteatro. Itálica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1 Imagen" descr="anfiteatro pompeya.jpg"/>
          <p:cNvPicPr/>
          <p:nvPr/>
        </p:nvPicPr>
        <p:blipFill>
          <a:blip r:embed="rId1"/>
          <a:stretch/>
        </p:blipFill>
        <p:spPr>
          <a:xfrm>
            <a:off x="1403640" y="419400"/>
            <a:ext cx="6552360" cy="4914360"/>
          </a:xfrm>
          <a:prstGeom prst="rect">
            <a:avLst/>
          </a:prstGeom>
          <a:ln w="0"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1475640" y="5589360"/>
            <a:ext cx="403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Anfiteatro. Pompeya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1 Imagen" descr="Circo Romano.jpg"/>
          <p:cNvPicPr/>
          <p:nvPr/>
        </p:nvPicPr>
        <p:blipFill>
          <a:blip r:embed="rId1"/>
          <a:stretch/>
        </p:blipFill>
        <p:spPr>
          <a:xfrm>
            <a:off x="1475640" y="548640"/>
            <a:ext cx="6127560" cy="5835600"/>
          </a:xfrm>
          <a:prstGeom prst="rect">
            <a:avLst/>
          </a:prstGeom>
          <a:ln w="0">
            <a:noFill/>
          </a:ln>
        </p:spPr>
      </p:pic>
      <p:sp>
        <p:nvSpPr>
          <p:cNvPr id="334" name="CustomShape 1"/>
          <p:cNvSpPr/>
          <p:nvPr/>
        </p:nvSpPr>
        <p:spPr>
          <a:xfrm>
            <a:off x="1547640" y="6381360"/>
            <a:ext cx="352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Circo Máximo. Roma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179640" y="116640"/>
            <a:ext cx="165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Circos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1 Imagen" descr="Arco de Tito.jpg"/>
          <p:cNvPicPr/>
          <p:nvPr/>
        </p:nvPicPr>
        <p:blipFill>
          <a:blip r:embed="rId1"/>
          <a:stretch/>
        </p:blipFill>
        <p:spPr>
          <a:xfrm>
            <a:off x="971640" y="476640"/>
            <a:ext cx="5262840" cy="5745960"/>
          </a:xfrm>
          <a:prstGeom prst="rect">
            <a:avLst/>
          </a:prstGeom>
          <a:ln w="0">
            <a:noFill/>
          </a:ln>
        </p:spPr>
      </p:pic>
      <p:sp>
        <p:nvSpPr>
          <p:cNvPr id="337" name="CustomShape 1"/>
          <p:cNvSpPr/>
          <p:nvPr/>
        </p:nvSpPr>
        <p:spPr>
          <a:xfrm>
            <a:off x="6444360" y="5517360"/>
            <a:ext cx="244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Arco de Tito. Roma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323640" y="0"/>
            <a:ext cx="5760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Monumentos conmemorativos. Arcos de triunfo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1 Imagen" descr="Arco Constantino.jpg"/>
          <p:cNvPicPr/>
          <p:nvPr/>
        </p:nvPicPr>
        <p:blipFill>
          <a:blip r:embed="rId1"/>
          <a:stretch/>
        </p:blipFill>
        <p:spPr>
          <a:xfrm>
            <a:off x="899640" y="548640"/>
            <a:ext cx="7416360" cy="5553360"/>
          </a:xfrm>
          <a:prstGeom prst="rect">
            <a:avLst/>
          </a:prstGeom>
          <a:ln w="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1043640" y="6237360"/>
            <a:ext cx="388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Arco de Constantino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1 Imagen" descr="Septimio Severo.jpg"/>
          <p:cNvPicPr/>
          <p:nvPr/>
        </p:nvPicPr>
        <p:blipFill>
          <a:blip r:embed="rId1"/>
          <a:stretch/>
        </p:blipFill>
        <p:spPr>
          <a:xfrm>
            <a:off x="827640" y="352440"/>
            <a:ext cx="7488360" cy="5616360"/>
          </a:xfrm>
          <a:prstGeom prst="rect">
            <a:avLst/>
          </a:prstGeom>
          <a:ln w="0">
            <a:noFill/>
          </a:ln>
        </p:spPr>
      </p:pic>
      <p:sp>
        <p:nvSpPr>
          <p:cNvPr id="342" name="CustomShape 1"/>
          <p:cNvSpPr/>
          <p:nvPr/>
        </p:nvSpPr>
        <p:spPr>
          <a:xfrm>
            <a:off x="899640" y="6093360"/>
            <a:ext cx="403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Arco de Septimio Severo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1 Imagen" descr="DSCN3462.JPG"/>
          <p:cNvPicPr/>
          <p:nvPr/>
        </p:nvPicPr>
        <p:blipFill>
          <a:blip r:embed="rId1"/>
          <a:stretch/>
        </p:blipFill>
        <p:spPr>
          <a:xfrm>
            <a:off x="1115640" y="404640"/>
            <a:ext cx="4752000" cy="6336360"/>
          </a:xfrm>
          <a:prstGeom prst="rect">
            <a:avLst/>
          </a:prstGeom>
          <a:ln w="0"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6156000" y="5661360"/>
            <a:ext cx="244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Columna Trajana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251640" y="0"/>
            <a:ext cx="4968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Monumentos conmemorativos. Columnas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1 Imagen" descr="anfiteatro Verona.jpg"/>
          <p:cNvPicPr/>
          <p:nvPr/>
        </p:nvPicPr>
        <p:blipFill>
          <a:blip r:embed="rId1"/>
          <a:stretch/>
        </p:blipFill>
        <p:spPr>
          <a:xfrm>
            <a:off x="179640" y="332640"/>
            <a:ext cx="8771040" cy="586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5" descr="Chiusi urna canopo con trono VIaC"/>
          <p:cNvPicPr/>
          <p:nvPr/>
        </p:nvPicPr>
        <p:blipFill>
          <a:blip r:embed="rId1"/>
          <a:stretch/>
        </p:blipFill>
        <p:spPr>
          <a:xfrm>
            <a:off x="4788000" y="188640"/>
            <a:ext cx="3838680" cy="6475680"/>
          </a:xfrm>
          <a:prstGeom prst="rect">
            <a:avLst/>
          </a:prstGeom>
          <a:ln w="0"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467640" y="5229360"/>
            <a:ext cx="4104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Canopo de Chiusi (S. VI a. C.)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1 Imagen" descr="Arena%20di%20Verona.jpg"/>
          <p:cNvPicPr/>
          <p:nvPr/>
        </p:nvPicPr>
        <p:blipFill>
          <a:blip r:embed="rId1"/>
          <a:stretch/>
        </p:blipFill>
        <p:spPr>
          <a:xfrm>
            <a:off x="395640" y="260640"/>
            <a:ext cx="8508240" cy="638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1 Imagen" descr="Degli sposi.jpg"/>
          <p:cNvPicPr/>
          <p:nvPr/>
        </p:nvPicPr>
        <p:blipFill>
          <a:blip r:embed="rId1"/>
          <a:stretch/>
        </p:blipFill>
        <p:spPr>
          <a:xfrm>
            <a:off x="683640" y="0"/>
            <a:ext cx="7941600" cy="6340680"/>
          </a:xfrm>
          <a:prstGeom prst="rect">
            <a:avLst/>
          </a:prstGeom>
          <a:ln w="0"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899640" y="6381360"/>
            <a:ext cx="4896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Sarcófago de los esposos. Cerveteri. (Siglo VI a.C.)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Application>LibreOffice/7.0.4.2$Windows_X86_64 LibreOffice_project/dcf040e67528d9187c66b2379df5ea4407429775</Application>
  <AppVersion>15.0000</AppVersion>
  <Words>504</Words>
  <Paragraphs>112</Paragraphs>
  <Company> 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2011-10-20T09:50:26Z</dcterms:created>
  <dc:creator>ELENA</dc:creator>
  <dc:description/>
  <dc:language>es-ES</dc:language>
  <cp:lastModifiedBy/>
  <dcterms:modified xsi:type="dcterms:W3CDTF">2023-10-05T23:55:09Z</dcterms:modified>
  <cp:revision>66</cp:revision>
  <dc:subject/>
  <dc:title>ARTE ROMANO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(4:3)</vt:lpwstr>
  </property>
  <property fmtid="{D5CDD505-2E9C-101B-9397-08002B2CF9AE}" pid="3" name="Slides">
    <vt:i4>79</vt:i4>
  </property>
</Properties>
</file>