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94" r:id="rId4"/>
    <p:sldId id="296" r:id="rId5"/>
    <p:sldId id="258" r:id="rId6"/>
    <p:sldId id="257" r:id="rId7"/>
    <p:sldId id="259" r:id="rId8"/>
    <p:sldId id="260" r:id="rId9"/>
    <p:sldId id="261" r:id="rId10"/>
    <p:sldId id="263" r:id="rId11"/>
    <p:sldId id="286" r:id="rId12"/>
    <p:sldId id="264" r:id="rId13"/>
    <p:sldId id="262" r:id="rId14"/>
    <p:sldId id="287" r:id="rId15"/>
    <p:sldId id="288" r:id="rId16"/>
    <p:sldId id="306" r:id="rId17"/>
    <p:sldId id="265" r:id="rId18"/>
    <p:sldId id="268" r:id="rId19"/>
    <p:sldId id="307" r:id="rId20"/>
    <p:sldId id="270" r:id="rId21"/>
    <p:sldId id="271" r:id="rId22"/>
    <p:sldId id="272" r:id="rId23"/>
    <p:sldId id="308" r:id="rId24"/>
    <p:sldId id="266" r:id="rId25"/>
    <p:sldId id="267" r:id="rId26"/>
    <p:sldId id="285" r:id="rId27"/>
    <p:sldId id="300" r:id="rId28"/>
    <p:sldId id="273" r:id="rId29"/>
    <p:sldId id="274" r:id="rId30"/>
    <p:sldId id="275" r:id="rId31"/>
    <p:sldId id="281" r:id="rId32"/>
    <p:sldId id="298" r:id="rId33"/>
    <p:sldId id="303" r:id="rId34"/>
    <p:sldId id="276" r:id="rId35"/>
    <p:sldId id="301" r:id="rId36"/>
    <p:sldId id="277" r:id="rId37"/>
    <p:sldId id="278" r:id="rId38"/>
    <p:sldId id="282" r:id="rId39"/>
    <p:sldId id="279" r:id="rId40"/>
    <p:sldId id="280" r:id="rId41"/>
    <p:sldId id="289" r:id="rId42"/>
    <p:sldId id="283" r:id="rId43"/>
    <p:sldId id="284" r:id="rId44"/>
    <p:sldId id="291" r:id="rId45"/>
    <p:sldId id="292" r:id="rId46"/>
    <p:sldId id="293" r:id="rId47"/>
    <p:sldId id="290" r:id="rId48"/>
    <p:sldId id="302" r:id="rId49"/>
    <p:sldId id="299" r:id="rId50"/>
    <p:sldId id="311" r:id="rId51"/>
    <p:sldId id="309" r:id="rId52"/>
    <p:sldId id="313" r:id="rId53"/>
    <p:sldId id="312" r:id="rId54"/>
    <p:sldId id="314" r:id="rId5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31B8F-486E-402B-9F53-8DBED48A1E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5B4F67-BBBD-4E73-BF22-708DC605DEAA}">
      <dgm:prSet phldrT="[Texto]"/>
      <dgm:spPr/>
      <dgm:t>
        <a:bodyPr/>
        <a:lstStyle/>
        <a:p>
          <a:r>
            <a:rPr lang="es-ES" dirty="0" smtClean="0"/>
            <a:t>ARCAICA</a:t>
          </a:r>
        </a:p>
        <a:p>
          <a:r>
            <a:rPr lang="es-ES" dirty="0" smtClean="0"/>
            <a:t>S. VII-VI a.C.</a:t>
          </a:r>
          <a:endParaRPr lang="es-ES" dirty="0"/>
        </a:p>
      </dgm:t>
    </dgm:pt>
    <dgm:pt modelId="{B71B745C-C341-4852-9B61-B585D69BD53A}" type="parTrans" cxnId="{73E0BA01-2B40-4CD9-910D-85A12B3A59BB}">
      <dgm:prSet/>
      <dgm:spPr/>
      <dgm:t>
        <a:bodyPr/>
        <a:lstStyle/>
        <a:p>
          <a:endParaRPr lang="es-ES"/>
        </a:p>
      </dgm:t>
    </dgm:pt>
    <dgm:pt modelId="{2016B871-601F-4EA3-9A8D-63CB720DF255}" type="sibTrans" cxnId="{73E0BA01-2B40-4CD9-910D-85A12B3A59BB}">
      <dgm:prSet/>
      <dgm:spPr/>
      <dgm:t>
        <a:bodyPr/>
        <a:lstStyle/>
        <a:p>
          <a:endParaRPr lang="es-ES"/>
        </a:p>
      </dgm:t>
    </dgm:pt>
    <dgm:pt modelId="{240A7F7C-54B6-4153-AB6B-35180063AB21}">
      <dgm:prSet phldrT="[Texto]"/>
      <dgm:spPr/>
      <dgm:t>
        <a:bodyPr/>
        <a:lstStyle/>
        <a:p>
          <a:r>
            <a:rPr lang="es-ES" dirty="0" smtClean="0"/>
            <a:t>HELENÍSTICA</a:t>
          </a:r>
        </a:p>
        <a:p>
          <a:r>
            <a:rPr lang="es-ES" dirty="0" smtClean="0"/>
            <a:t>S. III-I a.C.</a:t>
          </a:r>
          <a:endParaRPr lang="es-ES" dirty="0"/>
        </a:p>
      </dgm:t>
    </dgm:pt>
    <dgm:pt modelId="{FBA7E2EA-7E1F-4122-8567-457D3F8B2C84}" type="parTrans" cxnId="{DEB1948E-8249-4029-9C37-D72281A32DBC}">
      <dgm:prSet/>
      <dgm:spPr/>
      <dgm:t>
        <a:bodyPr/>
        <a:lstStyle/>
        <a:p>
          <a:endParaRPr lang="es-ES"/>
        </a:p>
      </dgm:t>
    </dgm:pt>
    <dgm:pt modelId="{D9B9EF37-6458-4FDE-8179-476322A52C85}" type="sibTrans" cxnId="{DEB1948E-8249-4029-9C37-D72281A32DBC}">
      <dgm:prSet/>
      <dgm:spPr/>
      <dgm:t>
        <a:bodyPr/>
        <a:lstStyle/>
        <a:p>
          <a:endParaRPr lang="es-ES"/>
        </a:p>
      </dgm:t>
    </dgm:pt>
    <dgm:pt modelId="{4F2D52DE-E684-4564-A5C8-ABE037E81B09}">
      <dgm:prSet phldrT="[Texto]"/>
      <dgm:spPr/>
      <dgm:t>
        <a:bodyPr/>
        <a:lstStyle/>
        <a:p>
          <a:r>
            <a:rPr lang="es-ES" dirty="0" smtClean="0"/>
            <a:t>CLÁSICA</a:t>
          </a:r>
        </a:p>
        <a:p>
          <a:r>
            <a:rPr lang="es-ES" dirty="0" smtClean="0"/>
            <a:t>S. V-IV a. C.</a:t>
          </a:r>
          <a:endParaRPr lang="es-ES" dirty="0"/>
        </a:p>
      </dgm:t>
    </dgm:pt>
    <dgm:pt modelId="{4415656C-5277-4B88-B28B-386CA43FBF24}" type="sibTrans" cxnId="{F55A5565-3E88-4CC0-B6F8-AB00E1755D21}">
      <dgm:prSet/>
      <dgm:spPr/>
      <dgm:t>
        <a:bodyPr/>
        <a:lstStyle/>
        <a:p>
          <a:endParaRPr lang="es-ES"/>
        </a:p>
      </dgm:t>
    </dgm:pt>
    <dgm:pt modelId="{07AE806D-EF30-4155-9D85-D8F4A6E6BF31}" type="parTrans" cxnId="{F55A5565-3E88-4CC0-B6F8-AB00E1755D21}">
      <dgm:prSet/>
      <dgm:spPr/>
      <dgm:t>
        <a:bodyPr/>
        <a:lstStyle/>
        <a:p>
          <a:endParaRPr lang="es-ES"/>
        </a:p>
      </dgm:t>
    </dgm:pt>
    <dgm:pt modelId="{0E193B7B-E53C-41B0-943D-5D80CEC160B6}" type="pres">
      <dgm:prSet presAssocID="{E2431B8F-486E-402B-9F53-8DBED48A1E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339854C-5955-41EC-A4CC-A293858E025A}" type="pres">
      <dgm:prSet presAssocID="{675B4F67-BBBD-4E73-BF22-708DC605DEAA}" presName="linNode" presStyleCnt="0"/>
      <dgm:spPr/>
    </dgm:pt>
    <dgm:pt modelId="{60A83C93-C958-412C-9775-8B8080892CDD}" type="pres">
      <dgm:prSet presAssocID="{675B4F67-BBBD-4E73-BF22-708DC605DEA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C6A61D-6703-444C-8316-EDDBC8B01AD9}" type="pres">
      <dgm:prSet presAssocID="{2016B871-601F-4EA3-9A8D-63CB720DF255}" presName="sp" presStyleCnt="0"/>
      <dgm:spPr/>
    </dgm:pt>
    <dgm:pt modelId="{40480FDF-30BF-4286-A4A9-52BBF13E4355}" type="pres">
      <dgm:prSet presAssocID="{4F2D52DE-E684-4564-A5C8-ABE037E81B09}" presName="linNode" presStyleCnt="0"/>
      <dgm:spPr/>
    </dgm:pt>
    <dgm:pt modelId="{4D38597D-BD83-4852-9196-D7D22BD1C72D}" type="pres">
      <dgm:prSet presAssocID="{4F2D52DE-E684-4564-A5C8-ABE037E81B0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E71CC1-D2E1-42BE-B206-458730BFAC8E}" type="pres">
      <dgm:prSet presAssocID="{4415656C-5277-4B88-B28B-386CA43FBF24}" presName="sp" presStyleCnt="0"/>
      <dgm:spPr/>
    </dgm:pt>
    <dgm:pt modelId="{4B7D7F76-DEB6-4C4F-89D3-59A0B4719751}" type="pres">
      <dgm:prSet presAssocID="{240A7F7C-54B6-4153-AB6B-35180063AB21}" presName="linNode" presStyleCnt="0"/>
      <dgm:spPr/>
    </dgm:pt>
    <dgm:pt modelId="{93A05D46-0C35-4A1D-B41A-BAFF679BD174}" type="pres">
      <dgm:prSet presAssocID="{240A7F7C-54B6-4153-AB6B-35180063AB2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9AD49E-23A7-44F8-A531-2A1473E2685C}" type="presOf" srcId="{4F2D52DE-E684-4564-A5C8-ABE037E81B09}" destId="{4D38597D-BD83-4852-9196-D7D22BD1C72D}" srcOrd="0" destOrd="0" presId="urn:microsoft.com/office/officeart/2005/8/layout/vList5"/>
    <dgm:cxn modelId="{F55A5565-3E88-4CC0-B6F8-AB00E1755D21}" srcId="{E2431B8F-486E-402B-9F53-8DBED48A1E12}" destId="{4F2D52DE-E684-4564-A5C8-ABE037E81B09}" srcOrd="1" destOrd="0" parTransId="{07AE806D-EF30-4155-9D85-D8F4A6E6BF31}" sibTransId="{4415656C-5277-4B88-B28B-386CA43FBF24}"/>
    <dgm:cxn modelId="{DEB1948E-8249-4029-9C37-D72281A32DBC}" srcId="{E2431B8F-486E-402B-9F53-8DBED48A1E12}" destId="{240A7F7C-54B6-4153-AB6B-35180063AB21}" srcOrd="2" destOrd="0" parTransId="{FBA7E2EA-7E1F-4122-8567-457D3F8B2C84}" sibTransId="{D9B9EF37-6458-4FDE-8179-476322A52C85}"/>
    <dgm:cxn modelId="{F32DFD51-D5B8-4DC0-9396-3EFF91ED4A68}" type="presOf" srcId="{240A7F7C-54B6-4153-AB6B-35180063AB21}" destId="{93A05D46-0C35-4A1D-B41A-BAFF679BD174}" srcOrd="0" destOrd="0" presId="urn:microsoft.com/office/officeart/2005/8/layout/vList5"/>
    <dgm:cxn modelId="{6465287C-C986-40B3-9966-EF3A6744E4D9}" type="presOf" srcId="{E2431B8F-486E-402B-9F53-8DBED48A1E12}" destId="{0E193B7B-E53C-41B0-943D-5D80CEC160B6}" srcOrd="0" destOrd="0" presId="urn:microsoft.com/office/officeart/2005/8/layout/vList5"/>
    <dgm:cxn modelId="{9B31B883-EF6E-4048-BE5A-99DF73625EE4}" type="presOf" srcId="{675B4F67-BBBD-4E73-BF22-708DC605DEAA}" destId="{60A83C93-C958-412C-9775-8B8080892CDD}" srcOrd="0" destOrd="0" presId="urn:microsoft.com/office/officeart/2005/8/layout/vList5"/>
    <dgm:cxn modelId="{73E0BA01-2B40-4CD9-910D-85A12B3A59BB}" srcId="{E2431B8F-486E-402B-9F53-8DBED48A1E12}" destId="{675B4F67-BBBD-4E73-BF22-708DC605DEAA}" srcOrd="0" destOrd="0" parTransId="{B71B745C-C341-4852-9B61-B585D69BD53A}" sibTransId="{2016B871-601F-4EA3-9A8D-63CB720DF255}"/>
    <dgm:cxn modelId="{AFE7DB0E-D802-4891-83C0-C8FB9599FAF1}" type="presParOf" srcId="{0E193B7B-E53C-41B0-943D-5D80CEC160B6}" destId="{B339854C-5955-41EC-A4CC-A293858E025A}" srcOrd="0" destOrd="0" presId="urn:microsoft.com/office/officeart/2005/8/layout/vList5"/>
    <dgm:cxn modelId="{BFAC9C34-0771-4FA7-9F92-D9FEA969D5B7}" type="presParOf" srcId="{B339854C-5955-41EC-A4CC-A293858E025A}" destId="{60A83C93-C958-412C-9775-8B8080892CDD}" srcOrd="0" destOrd="0" presId="urn:microsoft.com/office/officeart/2005/8/layout/vList5"/>
    <dgm:cxn modelId="{DF66F231-2C90-4D73-8B89-F008DC0656B8}" type="presParOf" srcId="{0E193B7B-E53C-41B0-943D-5D80CEC160B6}" destId="{F4C6A61D-6703-444C-8316-EDDBC8B01AD9}" srcOrd="1" destOrd="0" presId="urn:microsoft.com/office/officeart/2005/8/layout/vList5"/>
    <dgm:cxn modelId="{5C67B12E-406F-4D64-8EBB-5F07D1590663}" type="presParOf" srcId="{0E193B7B-E53C-41B0-943D-5D80CEC160B6}" destId="{40480FDF-30BF-4286-A4A9-52BBF13E4355}" srcOrd="2" destOrd="0" presId="urn:microsoft.com/office/officeart/2005/8/layout/vList5"/>
    <dgm:cxn modelId="{D0625657-C5FB-4AEA-93BC-CEA4A66223E3}" type="presParOf" srcId="{40480FDF-30BF-4286-A4A9-52BBF13E4355}" destId="{4D38597D-BD83-4852-9196-D7D22BD1C72D}" srcOrd="0" destOrd="0" presId="urn:microsoft.com/office/officeart/2005/8/layout/vList5"/>
    <dgm:cxn modelId="{260EC487-26F3-4513-BCBC-FB801E1A3401}" type="presParOf" srcId="{0E193B7B-E53C-41B0-943D-5D80CEC160B6}" destId="{85E71CC1-D2E1-42BE-B206-458730BFAC8E}" srcOrd="3" destOrd="0" presId="urn:microsoft.com/office/officeart/2005/8/layout/vList5"/>
    <dgm:cxn modelId="{4342CF4F-A57F-44A1-BAE8-6DD94715DDEC}" type="presParOf" srcId="{0E193B7B-E53C-41B0-943D-5D80CEC160B6}" destId="{4B7D7F76-DEB6-4C4F-89D3-59A0B4719751}" srcOrd="4" destOrd="0" presId="urn:microsoft.com/office/officeart/2005/8/layout/vList5"/>
    <dgm:cxn modelId="{FF9F104B-BF99-414A-B65D-C222584CA228}" type="presParOf" srcId="{4B7D7F76-DEB6-4C4F-89D3-59A0B4719751}" destId="{93A05D46-0C35-4A1D-B41A-BAFF679BD17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069114-A500-4860-8769-A28E76D77CC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293292-8185-4DB3-AF38-BA0D598701F9}">
      <dgm:prSet phldrT="[Texto]"/>
      <dgm:spPr/>
      <dgm:t>
        <a:bodyPr/>
        <a:lstStyle/>
        <a:p>
          <a:r>
            <a:rPr lang="es-ES" dirty="0" smtClean="0"/>
            <a:t>S. VII-VI a.C.</a:t>
          </a:r>
          <a:endParaRPr lang="es-ES" dirty="0"/>
        </a:p>
      </dgm:t>
    </dgm:pt>
    <dgm:pt modelId="{57AD9B84-FC5A-4EC8-B64A-73559381E6E7}" type="parTrans" cxnId="{4630B6F0-32D8-4638-BA47-896702FC1E07}">
      <dgm:prSet/>
      <dgm:spPr/>
      <dgm:t>
        <a:bodyPr/>
        <a:lstStyle/>
        <a:p>
          <a:endParaRPr lang="es-ES"/>
        </a:p>
      </dgm:t>
    </dgm:pt>
    <dgm:pt modelId="{DC9EF323-108C-4709-8677-E0BEEB20F749}" type="sibTrans" cxnId="{4630B6F0-32D8-4638-BA47-896702FC1E07}">
      <dgm:prSet/>
      <dgm:spPr/>
      <dgm:t>
        <a:bodyPr/>
        <a:lstStyle/>
        <a:p>
          <a:endParaRPr lang="es-ES"/>
        </a:p>
      </dgm:t>
    </dgm:pt>
    <dgm:pt modelId="{4B2940E3-19B6-4AD2-9D15-2D5E7853D496}">
      <dgm:prSet phldrT="[Texto]"/>
      <dgm:spPr/>
      <dgm:t>
        <a:bodyPr/>
        <a:lstStyle/>
        <a:p>
          <a:r>
            <a:rPr lang="es-ES" dirty="0" err="1" smtClean="0"/>
            <a:t>Kouroi</a:t>
          </a:r>
          <a:r>
            <a:rPr lang="es-ES" dirty="0" smtClean="0"/>
            <a:t>, </a:t>
          </a:r>
          <a:r>
            <a:rPr lang="es-ES" dirty="0" err="1" smtClean="0"/>
            <a:t>korai</a:t>
          </a:r>
          <a:endParaRPr lang="es-ES" dirty="0"/>
        </a:p>
      </dgm:t>
    </dgm:pt>
    <dgm:pt modelId="{BC8BC477-D5DB-44CB-B386-CE2482153724}" type="parTrans" cxnId="{D28F03C0-F856-44F4-85C0-8BEC1CF4B1B4}">
      <dgm:prSet/>
      <dgm:spPr/>
      <dgm:t>
        <a:bodyPr/>
        <a:lstStyle/>
        <a:p>
          <a:endParaRPr lang="es-ES"/>
        </a:p>
      </dgm:t>
    </dgm:pt>
    <dgm:pt modelId="{3BC05B18-1BE3-45DE-8382-EF4ED16E1491}" type="sibTrans" cxnId="{D28F03C0-F856-44F4-85C0-8BEC1CF4B1B4}">
      <dgm:prSet/>
      <dgm:spPr/>
      <dgm:t>
        <a:bodyPr/>
        <a:lstStyle/>
        <a:p>
          <a:endParaRPr lang="es-ES"/>
        </a:p>
      </dgm:t>
    </dgm:pt>
    <dgm:pt modelId="{62B06844-A59C-4893-A22B-22B454ECA09D}">
      <dgm:prSet phldrT="[Texto]"/>
      <dgm:spPr/>
      <dgm:t>
        <a:bodyPr/>
        <a:lstStyle/>
        <a:p>
          <a:r>
            <a:rPr lang="es-ES" dirty="0" smtClean="0"/>
            <a:t>Influencia egipcia</a:t>
          </a:r>
          <a:endParaRPr lang="es-ES" dirty="0"/>
        </a:p>
      </dgm:t>
    </dgm:pt>
    <dgm:pt modelId="{8562F24E-F820-468F-8F8B-A4D46856F040}" type="parTrans" cxnId="{E6925DE8-E959-45B4-BEC4-536F9B47F22D}">
      <dgm:prSet/>
      <dgm:spPr/>
      <dgm:t>
        <a:bodyPr/>
        <a:lstStyle/>
        <a:p>
          <a:endParaRPr lang="es-ES"/>
        </a:p>
      </dgm:t>
    </dgm:pt>
    <dgm:pt modelId="{42188E78-4255-4B32-8A84-1D3446A3E43E}" type="sibTrans" cxnId="{E6925DE8-E959-45B4-BEC4-536F9B47F22D}">
      <dgm:prSet/>
      <dgm:spPr/>
      <dgm:t>
        <a:bodyPr/>
        <a:lstStyle/>
        <a:p>
          <a:endParaRPr lang="es-ES"/>
        </a:p>
      </dgm:t>
    </dgm:pt>
    <dgm:pt modelId="{5B3A7932-D8C2-450F-BBEA-E1B1882AA0A3}">
      <dgm:prSet phldrT="[Texto]"/>
      <dgm:spPr/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Características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4B4D39F1-4A4C-4A13-B8B1-F81A727C1F86}" type="parTrans" cxnId="{18D57294-6265-4CF1-89EB-BBE72233F76F}">
      <dgm:prSet/>
      <dgm:spPr/>
      <dgm:t>
        <a:bodyPr/>
        <a:lstStyle/>
        <a:p>
          <a:endParaRPr lang="es-ES"/>
        </a:p>
      </dgm:t>
    </dgm:pt>
    <dgm:pt modelId="{85D24C93-9B7B-4AAE-8BEB-FD002C104610}" type="sibTrans" cxnId="{18D57294-6265-4CF1-89EB-BBE72233F76F}">
      <dgm:prSet/>
      <dgm:spPr/>
      <dgm:t>
        <a:bodyPr/>
        <a:lstStyle/>
        <a:p>
          <a:endParaRPr lang="es-ES"/>
        </a:p>
      </dgm:t>
    </dgm:pt>
    <dgm:pt modelId="{4952CAA6-7944-4BF1-BA0E-5A32EFD19316}" type="pres">
      <dgm:prSet presAssocID="{E8069114-A500-4860-8769-A28E76D77C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8B9104-3C85-4B52-8F9B-65135F647D4C}" type="pres">
      <dgm:prSet presAssocID="{9C293292-8185-4DB3-AF38-BA0D598701F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7CBFBD-8842-43F1-BC6D-DC57FE4E9268}" type="pres">
      <dgm:prSet presAssocID="{DC9EF323-108C-4709-8677-E0BEEB20F749}" presName="sibTrans" presStyleCnt="0"/>
      <dgm:spPr/>
    </dgm:pt>
    <dgm:pt modelId="{7F4C7102-966B-439A-ADE5-198BB4F15A3A}" type="pres">
      <dgm:prSet presAssocID="{4B2940E3-19B6-4AD2-9D15-2D5E7853D4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CEAADA-A7F4-4EEC-B193-D37F1256F3AC}" type="pres">
      <dgm:prSet presAssocID="{3BC05B18-1BE3-45DE-8382-EF4ED16E1491}" presName="sibTrans" presStyleCnt="0"/>
      <dgm:spPr/>
    </dgm:pt>
    <dgm:pt modelId="{F733FCC0-F9AE-4E6D-A8A2-E64092EF6B05}" type="pres">
      <dgm:prSet presAssocID="{62B06844-A59C-4893-A22B-22B454ECA09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C6C389-414E-49B8-A095-E1B20949233D}" type="pres">
      <dgm:prSet presAssocID="{42188E78-4255-4B32-8A84-1D3446A3E43E}" presName="sibTrans" presStyleCnt="0"/>
      <dgm:spPr/>
    </dgm:pt>
    <dgm:pt modelId="{C94C972D-D50A-4BCF-9FFA-4431F9352385}" type="pres">
      <dgm:prSet presAssocID="{5B3A7932-D8C2-450F-BBEA-E1B1882AA0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78F042-3B2F-4E21-A8D0-AC1D62AE0F5F}" type="presOf" srcId="{9C293292-8185-4DB3-AF38-BA0D598701F9}" destId="{E88B9104-3C85-4B52-8F9B-65135F647D4C}" srcOrd="0" destOrd="0" presId="urn:microsoft.com/office/officeart/2005/8/layout/default"/>
    <dgm:cxn modelId="{4630B6F0-32D8-4638-BA47-896702FC1E07}" srcId="{E8069114-A500-4860-8769-A28E76D77CC9}" destId="{9C293292-8185-4DB3-AF38-BA0D598701F9}" srcOrd="0" destOrd="0" parTransId="{57AD9B84-FC5A-4EC8-B64A-73559381E6E7}" sibTransId="{DC9EF323-108C-4709-8677-E0BEEB20F749}"/>
    <dgm:cxn modelId="{D28F03C0-F856-44F4-85C0-8BEC1CF4B1B4}" srcId="{E8069114-A500-4860-8769-A28E76D77CC9}" destId="{4B2940E3-19B6-4AD2-9D15-2D5E7853D496}" srcOrd="1" destOrd="0" parTransId="{BC8BC477-D5DB-44CB-B386-CE2482153724}" sibTransId="{3BC05B18-1BE3-45DE-8382-EF4ED16E1491}"/>
    <dgm:cxn modelId="{E6925DE8-E959-45B4-BEC4-536F9B47F22D}" srcId="{E8069114-A500-4860-8769-A28E76D77CC9}" destId="{62B06844-A59C-4893-A22B-22B454ECA09D}" srcOrd="2" destOrd="0" parTransId="{8562F24E-F820-468F-8F8B-A4D46856F040}" sibTransId="{42188E78-4255-4B32-8A84-1D3446A3E43E}"/>
    <dgm:cxn modelId="{3ECC1D5F-6D5A-42EC-93CA-8F7B426CDE2F}" type="presOf" srcId="{62B06844-A59C-4893-A22B-22B454ECA09D}" destId="{F733FCC0-F9AE-4E6D-A8A2-E64092EF6B05}" srcOrd="0" destOrd="0" presId="urn:microsoft.com/office/officeart/2005/8/layout/default"/>
    <dgm:cxn modelId="{8B38DAFD-62D9-4CCC-AC15-B8EE05279BB3}" type="presOf" srcId="{E8069114-A500-4860-8769-A28E76D77CC9}" destId="{4952CAA6-7944-4BF1-BA0E-5A32EFD19316}" srcOrd="0" destOrd="0" presId="urn:microsoft.com/office/officeart/2005/8/layout/default"/>
    <dgm:cxn modelId="{21654BF1-50C8-49D3-895B-6EF05E36EEDB}" type="presOf" srcId="{4B2940E3-19B6-4AD2-9D15-2D5E7853D496}" destId="{7F4C7102-966B-439A-ADE5-198BB4F15A3A}" srcOrd="0" destOrd="0" presId="urn:microsoft.com/office/officeart/2005/8/layout/default"/>
    <dgm:cxn modelId="{18D57294-6265-4CF1-89EB-BBE72233F76F}" srcId="{E8069114-A500-4860-8769-A28E76D77CC9}" destId="{5B3A7932-D8C2-450F-BBEA-E1B1882AA0A3}" srcOrd="3" destOrd="0" parTransId="{4B4D39F1-4A4C-4A13-B8B1-F81A727C1F86}" sibTransId="{85D24C93-9B7B-4AAE-8BEB-FD002C104610}"/>
    <dgm:cxn modelId="{184017F4-A524-41D1-81FC-A523906244FD}" type="presOf" srcId="{5B3A7932-D8C2-450F-BBEA-E1B1882AA0A3}" destId="{C94C972D-D50A-4BCF-9FFA-4431F9352385}" srcOrd="0" destOrd="0" presId="urn:microsoft.com/office/officeart/2005/8/layout/default"/>
    <dgm:cxn modelId="{1A6B2CFF-C0A5-4A8C-8758-1CEA4340C6CE}" type="presParOf" srcId="{4952CAA6-7944-4BF1-BA0E-5A32EFD19316}" destId="{E88B9104-3C85-4B52-8F9B-65135F647D4C}" srcOrd="0" destOrd="0" presId="urn:microsoft.com/office/officeart/2005/8/layout/default"/>
    <dgm:cxn modelId="{E510216D-52C3-40D6-996F-F73A6AF51893}" type="presParOf" srcId="{4952CAA6-7944-4BF1-BA0E-5A32EFD19316}" destId="{9E7CBFBD-8842-43F1-BC6D-DC57FE4E9268}" srcOrd="1" destOrd="0" presId="urn:microsoft.com/office/officeart/2005/8/layout/default"/>
    <dgm:cxn modelId="{84A019E5-DE8E-4D01-971B-731CB7AFDE92}" type="presParOf" srcId="{4952CAA6-7944-4BF1-BA0E-5A32EFD19316}" destId="{7F4C7102-966B-439A-ADE5-198BB4F15A3A}" srcOrd="2" destOrd="0" presId="urn:microsoft.com/office/officeart/2005/8/layout/default"/>
    <dgm:cxn modelId="{2CA4ADCD-03B0-4223-90ED-D51F66941C5A}" type="presParOf" srcId="{4952CAA6-7944-4BF1-BA0E-5A32EFD19316}" destId="{29CEAADA-A7F4-4EEC-B193-D37F1256F3AC}" srcOrd="3" destOrd="0" presId="urn:microsoft.com/office/officeart/2005/8/layout/default"/>
    <dgm:cxn modelId="{A66202AD-EEA2-4C63-9969-2E57FC21F832}" type="presParOf" srcId="{4952CAA6-7944-4BF1-BA0E-5A32EFD19316}" destId="{F733FCC0-F9AE-4E6D-A8A2-E64092EF6B05}" srcOrd="4" destOrd="0" presId="urn:microsoft.com/office/officeart/2005/8/layout/default"/>
    <dgm:cxn modelId="{0DF1C31B-21FB-4861-954B-6A85BB7B8343}" type="presParOf" srcId="{4952CAA6-7944-4BF1-BA0E-5A32EFD19316}" destId="{76C6C389-414E-49B8-A095-E1B20949233D}" srcOrd="5" destOrd="0" presId="urn:microsoft.com/office/officeart/2005/8/layout/default"/>
    <dgm:cxn modelId="{5D308C5F-8F4C-4EED-8433-E0F9395CECB5}" type="presParOf" srcId="{4952CAA6-7944-4BF1-BA0E-5A32EFD19316}" destId="{C94C972D-D50A-4BCF-9FFA-4431F935238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3179A8-6FC2-4CA8-9304-96113545C31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EF4969-824D-4E75-A277-139DD5BE41D0}">
      <dgm:prSet phldrT="[Texto]"/>
      <dgm:spPr/>
      <dgm:t>
        <a:bodyPr/>
        <a:lstStyle/>
        <a:p>
          <a:r>
            <a:rPr lang="es-ES" dirty="0" smtClean="0"/>
            <a:t>Siglo V a.C. </a:t>
          </a:r>
          <a:endParaRPr lang="es-ES" dirty="0"/>
        </a:p>
      </dgm:t>
    </dgm:pt>
    <dgm:pt modelId="{4F4A2CB8-D516-4B98-91DE-83DE4D6D9AFD}" type="parTrans" cxnId="{89B3EC0B-5070-4CC4-BE3F-677A4E27E420}">
      <dgm:prSet/>
      <dgm:spPr/>
      <dgm:t>
        <a:bodyPr/>
        <a:lstStyle/>
        <a:p>
          <a:endParaRPr lang="es-ES"/>
        </a:p>
      </dgm:t>
    </dgm:pt>
    <dgm:pt modelId="{FB5112AD-275A-4777-B5F9-4EBABB79A225}" type="sibTrans" cxnId="{89B3EC0B-5070-4CC4-BE3F-677A4E27E420}">
      <dgm:prSet/>
      <dgm:spPr/>
      <dgm:t>
        <a:bodyPr/>
        <a:lstStyle/>
        <a:p>
          <a:endParaRPr lang="es-ES"/>
        </a:p>
      </dgm:t>
    </dgm:pt>
    <dgm:pt modelId="{8EE18573-F2F2-4E2D-A15F-9D3ACD6C3B33}">
      <dgm:prSet phldrT="[Texto]"/>
      <dgm:spPr/>
      <dgm:t>
        <a:bodyPr/>
        <a:lstStyle/>
        <a:p>
          <a:r>
            <a:rPr lang="es-ES" dirty="0" smtClean="0"/>
            <a:t>Mirón</a:t>
          </a:r>
          <a:endParaRPr lang="es-ES" dirty="0"/>
        </a:p>
      </dgm:t>
    </dgm:pt>
    <dgm:pt modelId="{692B5929-D018-4D9B-BB36-ADBB4AE2C752}" type="parTrans" cxnId="{B4EC6BC9-A688-4397-9723-33A5D643CCB5}">
      <dgm:prSet/>
      <dgm:spPr/>
      <dgm:t>
        <a:bodyPr/>
        <a:lstStyle/>
        <a:p>
          <a:endParaRPr lang="es-ES"/>
        </a:p>
      </dgm:t>
    </dgm:pt>
    <dgm:pt modelId="{B57FFFF4-F30B-48CE-BDA8-2C54A3F54C47}" type="sibTrans" cxnId="{B4EC6BC9-A688-4397-9723-33A5D643CCB5}">
      <dgm:prSet/>
      <dgm:spPr/>
      <dgm:t>
        <a:bodyPr/>
        <a:lstStyle/>
        <a:p>
          <a:endParaRPr lang="es-ES"/>
        </a:p>
      </dgm:t>
    </dgm:pt>
    <dgm:pt modelId="{B8EFA59F-040A-4842-8517-2D9695E8ED1E}">
      <dgm:prSet phldrT="[Texto]"/>
      <dgm:spPr/>
      <dgm:t>
        <a:bodyPr/>
        <a:lstStyle/>
        <a:p>
          <a:r>
            <a:rPr lang="es-ES" dirty="0" smtClean="0"/>
            <a:t>Policleto</a:t>
          </a:r>
          <a:endParaRPr lang="es-ES" dirty="0"/>
        </a:p>
      </dgm:t>
    </dgm:pt>
    <dgm:pt modelId="{55D53261-428C-4567-8410-C69E0227B057}" type="parTrans" cxnId="{40644AF1-E879-49A6-B509-098C6BC061DD}">
      <dgm:prSet/>
      <dgm:spPr/>
      <dgm:t>
        <a:bodyPr/>
        <a:lstStyle/>
        <a:p>
          <a:endParaRPr lang="es-ES"/>
        </a:p>
      </dgm:t>
    </dgm:pt>
    <dgm:pt modelId="{A5F262AF-2D46-46FF-A4D2-2AD9E81C8732}" type="sibTrans" cxnId="{40644AF1-E879-49A6-B509-098C6BC061DD}">
      <dgm:prSet/>
      <dgm:spPr/>
      <dgm:t>
        <a:bodyPr/>
        <a:lstStyle/>
        <a:p>
          <a:endParaRPr lang="es-ES"/>
        </a:p>
      </dgm:t>
    </dgm:pt>
    <dgm:pt modelId="{853D5C11-41B0-41ED-8C9E-9994693B1D9C}">
      <dgm:prSet phldrT="[Texto]"/>
      <dgm:spPr/>
      <dgm:t>
        <a:bodyPr/>
        <a:lstStyle/>
        <a:p>
          <a:r>
            <a:rPr lang="es-ES" dirty="0" smtClean="0"/>
            <a:t>Siglo IV a. C. </a:t>
          </a:r>
          <a:endParaRPr lang="es-ES" dirty="0"/>
        </a:p>
      </dgm:t>
    </dgm:pt>
    <dgm:pt modelId="{45565FF3-36FA-4FE6-BE81-C1E34EF278F5}" type="parTrans" cxnId="{C4E69BB1-EED6-4248-A084-78FCB68BC3EE}">
      <dgm:prSet/>
      <dgm:spPr/>
      <dgm:t>
        <a:bodyPr/>
        <a:lstStyle/>
        <a:p>
          <a:endParaRPr lang="es-ES"/>
        </a:p>
      </dgm:t>
    </dgm:pt>
    <dgm:pt modelId="{97DC6760-D1DD-4BF3-937A-8920E7AEBFC3}" type="sibTrans" cxnId="{C4E69BB1-EED6-4248-A084-78FCB68BC3EE}">
      <dgm:prSet/>
      <dgm:spPr/>
      <dgm:t>
        <a:bodyPr/>
        <a:lstStyle/>
        <a:p>
          <a:endParaRPr lang="es-ES"/>
        </a:p>
      </dgm:t>
    </dgm:pt>
    <dgm:pt modelId="{2954DB3D-2653-405C-BC18-566D083326F6}">
      <dgm:prSet phldrT="[Texto]"/>
      <dgm:spPr/>
      <dgm:t>
        <a:bodyPr/>
        <a:lstStyle/>
        <a:p>
          <a:r>
            <a:rPr lang="es-ES" dirty="0" err="1" smtClean="0"/>
            <a:t>Praxíteles</a:t>
          </a:r>
          <a:endParaRPr lang="es-ES" dirty="0"/>
        </a:p>
      </dgm:t>
    </dgm:pt>
    <dgm:pt modelId="{1A399820-A9E2-4696-B75A-4145E59158E0}" type="parTrans" cxnId="{6ADC85EB-E169-4FAF-8E7E-D4EA7C0069F9}">
      <dgm:prSet/>
      <dgm:spPr/>
      <dgm:t>
        <a:bodyPr/>
        <a:lstStyle/>
        <a:p>
          <a:endParaRPr lang="es-ES"/>
        </a:p>
      </dgm:t>
    </dgm:pt>
    <dgm:pt modelId="{EC8F8609-A828-4A05-B9CA-B4AAD3174BAA}" type="sibTrans" cxnId="{6ADC85EB-E169-4FAF-8E7E-D4EA7C0069F9}">
      <dgm:prSet/>
      <dgm:spPr/>
      <dgm:t>
        <a:bodyPr/>
        <a:lstStyle/>
        <a:p>
          <a:endParaRPr lang="es-ES"/>
        </a:p>
      </dgm:t>
    </dgm:pt>
    <dgm:pt modelId="{DC194115-7502-4A80-B1E5-99F88865B665}">
      <dgm:prSet phldrT="[Texto]"/>
      <dgm:spPr/>
      <dgm:t>
        <a:bodyPr/>
        <a:lstStyle/>
        <a:p>
          <a:r>
            <a:rPr lang="es-ES" dirty="0" err="1" smtClean="0"/>
            <a:t>Scopas</a:t>
          </a:r>
          <a:endParaRPr lang="es-ES" dirty="0"/>
        </a:p>
      </dgm:t>
    </dgm:pt>
    <dgm:pt modelId="{82C3D1CB-21E9-4996-9AAF-C686690517D6}" type="parTrans" cxnId="{3CA1F8C6-A8CD-470B-92B4-B05FBB95B030}">
      <dgm:prSet/>
      <dgm:spPr/>
      <dgm:t>
        <a:bodyPr/>
        <a:lstStyle/>
        <a:p>
          <a:endParaRPr lang="es-ES"/>
        </a:p>
      </dgm:t>
    </dgm:pt>
    <dgm:pt modelId="{A1774B69-FF26-4F09-83DA-DC31D4B40F7B}" type="sibTrans" cxnId="{3CA1F8C6-A8CD-470B-92B4-B05FBB95B030}">
      <dgm:prSet/>
      <dgm:spPr/>
      <dgm:t>
        <a:bodyPr/>
        <a:lstStyle/>
        <a:p>
          <a:endParaRPr lang="es-ES"/>
        </a:p>
      </dgm:t>
    </dgm:pt>
    <dgm:pt modelId="{2FD3E24B-8CF2-4724-A108-7D444B303CA9}">
      <dgm:prSet phldrT="[Texto]"/>
      <dgm:spPr/>
      <dgm:t>
        <a:bodyPr/>
        <a:lstStyle/>
        <a:p>
          <a:r>
            <a:rPr lang="es-ES" dirty="0" smtClean="0"/>
            <a:t>Fidias</a:t>
          </a:r>
          <a:endParaRPr lang="es-ES" dirty="0"/>
        </a:p>
      </dgm:t>
    </dgm:pt>
    <dgm:pt modelId="{FADE6341-F9C1-4479-A257-62D5776C244A}" type="parTrans" cxnId="{8147A095-BFD6-48EB-B9E4-A339B07CE16B}">
      <dgm:prSet/>
      <dgm:spPr/>
    </dgm:pt>
    <dgm:pt modelId="{26B31E7A-DD99-42F1-AAF0-3CE4F82D2097}" type="sibTrans" cxnId="{8147A095-BFD6-48EB-B9E4-A339B07CE16B}">
      <dgm:prSet/>
      <dgm:spPr/>
    </dgm:pt>
    <dgm:pt modelId="{029B1D34-902A-41B0-BBA5-F4AFFF204CB4}">
      <dgm:prSet phldrT="[Texto]"/>
      <dgm:spPr/>
      <dgm:t>
        <a:bodyPr/>
        <a:lstStyle/>
        <a:p>
          <a:r>
            <a:rPr lang="es-ES" dirty="0" err="1" smtClean="0"/>
            <a:t>Lisipo</a:t>
          </a:r>
          <a:endParaRPr lang="es-ES" dirty="0"/>
        </a:p>
      </dgm:t>
    </dgm:pt>
    <dgm:pt modelId="{7FF6F423-124D-4E18-911C-72465511F62D}" type="parTrans" cxnId="{35D9484C-6215-4939-A021-A8FA4B22B268}">
      <dgm:prSet/>
      <dgm:spPr/>
    </dgm:pt>
    <dgm:pt modelId="{E939EBB7-F43F-461A-98D4-3FE0CD981379}" type="sibTrans" cxnId="{35D9484C-6215-4939-A021-A8FA4B22B268}">
      <dgm:prSet/>
      <dgm:spPr/>
    </dgm:pt>
    <dgm:pt modelId="{2FD77996-538C-48F4-8FC1-47B7BB5FBC60}" type="pres">
      <dgm:prSet presAssocID="{033179A8-6FC2-4CA8-9304-96113545C3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24F0C9-CC37-4CDB-B5F6-26E3E8C09529}" type="pres">
      <dgm:prSet presAssocID="{91EF4969-824D-4E75-A277-139DD5BE41D0}" presName="linNode" presStyleCnt="0"/>
      <dgm:spPr/>
    </dgm:pt>
    <dgm:pt modelId="{965F65B5-7539-425B-9CF7-9F2C575BBA30}" type="pres">
      <dgm:prSet presAssocID="{91EF4969-824D-4E75-A277-139DD5BE41D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655DAB-24B3-45DC-8868-425D7AD46DC9}" type="pres">
      <dgm:prSet presAssocID="{91EF4969-824D-4E75-A277-139DD5BE41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60B1C2-BFB2-44FC-A966-110F8CA669E5}" type="pres">
      <dgm:prSet presAssocID="{FB5112AD-275A-4777-B5F9-4EBABB79A225}" presName="sp" presStyleCnt="0"/>
      <dgm:spPr/>
    </dgm:pt>
    <dgm:pt modelId="{4488A425-1ED8-4DFE-9AA1-B54B0CAC394E}" type="pres">
      <dgm:prSet presAssocID="{853D5C11-41B0-41ED-8C9E-9994693B1D9C}" presName="linNode" presStyleCnt="0"/>
      <dgm:spPr/>
    </dgm:pt>
    <dgm:pt modelId="{D329370D-554F-4722-AFAF-453C0001A5AF}" type="pres">
      <dgm:prSet presAssocID="{853D5C11-41B0-41ED-8C9E-9994693B1D9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84A0D2-8735-4B9C-84CA-04F5B61D1627}" type="pres">
      <dgm:prSet presAssocID="{853D5C11-41B0-41ED-8C9E-9994693B1D9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9F12FD-C135-4CD6-80BE-34ED8333FDDB}" type="presOf" srcId="{91EF4969-824D-4E75-A277-139DD5BE41D0}" destId="{965F65B5-7539-425B-9CF7-9F2C575BBA30}" srcOrd="0" destOrd="0" presId="urn:microsoft.com/office/officeart/2005/8/layout/vList5"/>
    <dgm:cxn modelId="{1C458AD4-CCEE-49F5-A95C-B5CF360B4256}" type="presOf" srcId="{2954DB3D-2653-405C-BC18-566D083326F6}" destId="{0284A0D2-8735-4B9C-84CA-04F5B61D1627}" srcOrd="0" destOrd="0" presId="urn:microsoft.com/office/officeart/2005/8/layout/vList5"/>
    <dgm:cxn modelId="{6ADC85EB-E169-4FAF-8E7E-D4EA7C0069F9}" srcId="{853D5C11-41B0-41ED-8C9E-9994693B1D9C}" destId="{2954DB3D-2653-405C-BC18-566D083326F6}" srcOrd="0" destOrd="0" parTransId="{1A399820-A9E2-4696-B75A-4145E59158E0}" sibTransId="{EC8F8609-A828-4A05-B9CA-B4AAD3174BAA}"/>
    <dgm:cxn modelId="{8147A095-BFD6-48EB-B9E4-A339B07CE16B}" srcId="{91EF4969-824D-4E75-A277-139DD5BE41D0}" destId="{2FD3E24B-8CF2-4724-A108-7D444B303CA9}" srcOrd="2" destOrd="0" parTransId="{FADE6341-F9C1-4479-A257-62D5776C244A}" sibTransId="{26B31E7A-DD99-42F1-AAF0-3CE4F82D2097}"/>
    <dgm:cxn modelId="{56378155-10EE-4595-B3DF-486224FA2118}" type="presOf" srcId="{029B1D34-902A-41B0-BBA5-F4AFFF204CB4}" destId="{0284A0D2-8735-4B9C-84CA-04F5B61D1627}" srcOrd="0" destOrd="1" presId="urn:microsoft.com/office/officeart/2005/8/layout/vList5"/>
    <dgm:cxn modelId="{66062401-B7C0-47EC-A3D7-F06A6D56AA78}" type="presOf" srcId="{8EE18573-F2F2-4E2D-A15F-9D3ACD6C3B33}" destId="{EC655DAB-24B3-45DC-8868-425D7AD46DC9}" srcOrd="0" destOrd="0" presId="urn:microsoft.com/office/officeart/2005/8/layout/vList5"/>
    <dgm:cxn modelId="{DF7C3B3A-A5D1-4FF4-AE40-E4605181A72D}" type="presOf" srcId="{DC194115-7502-4A80-B1E5-99F88865B665}" destId="{0284A0D2-8735-4B9C-84CA-04F5B61D1627}" srcOrd="0" destOrd="2" presId="urn:microsoft.com/office/officeart/2005/8/layout/vList5"/>
    <dgm:cxn modelId="{35D9484C-6215-4939-A021-A8FA4B22B268}" srcId="{853D5C11-41B0-41ED-8C9E-9994693B1D9C}" destId="{029B1D34-902A-41B0-BBA5-F4AFFF204CB4}" srcOrd="1" destOrd="0" parTransId="{7FF6F423-124D-4E18-911C-72465511F62D}" sibTransId="{E939EBB7-F43F-461A-98D4-3FE0CD981379}"/>
    <dgm:cxn modelId="{3CA1F8C6-A8CD-470B-92B4-B05FBB95B030}" srcId="{853D5C11-41B0-41ED-8C9E-9994693B1D9C}" destId="{DC194115-7502-4A80-B1E5-99F88865B665}" srcOrd="2" destOrd="0" parTransId="{82C3D1CB-21E9-4996-9AAF-C686690517D6}" sibTransId="{A1774B69-FF26-4F09-83DA-DC31D4B40F7B}"/>
    <dgm:cxn modelId="{C4E69BB1-EED6-4248-A084-78FCB68BC3EE}" srcId="{033179A8-6FC2-4CA8-9304-96113545C311}" destId="{853D5C11-41B0-41ED-8C9E-9994693B1D9C}" srcOrd="1" destOrd="0" parTransId="{45565FF3-36FA-4FE6-BE81-C1E34EF278F5}" sibTransId="{97DC6760-D1DD-4BF3-937A-8920E7AEBFC3}"/>
    <dgm:cxn modelId="{3D837762-3BDF-4DCF-AA67-72461052D630}" type="presOf" srcId="{033179A8-6FC2-4CA8-9304-96113545C311}" destId="{2FD77996-538C-48F4-8FC1-47B7BB5FBC60}" srcOrd="0" destOrd="0" presId="urn:microsoft.com/office/officeart/2005/8/layout/vList5"/>
    <dgm:cxn modelId="{CE9BB863-FD73-4BF5-A31D-8C0828A67191}" type="presOf" srcId="{B8EFA59F-040A-4842-8517-2D9695E8ED1E}" destId="{EC655DAB-24B3-45DC-8868-425D7AD46DC9}" srcOrd="0" destOrd="1" presId="urn:microsoft.com/office/officeart/2005/8/layout/vList5"/>
    <dgm:cxn modelId="{8CCDC2C5-B73A-4FBF-8155-587C1A8472CF}" type="presOf" srcId="{853D5C11-41B0-41ED-8C9E-9994693B1D9C}" destId="{D329370D-554F-4722-AFAF-453C0001A5AF}" srcOrd="0" destOrd="0" presId="urn:microsoft.com/office/officeart/2005/8/layout/vList5"/>
    <dgm:cxn modelId="{40644AF1-E879-49A6-B509-098C6BC061DD}" srcId="{91EF4969-824D-4E75-A277-139DD5BE41D0}" destId="{B8EFA59F-040A-4842-8517-2D9695E8ED1E}" srcOrd="1" destOrd="0" parTransId="{55D53261-428C-4567-8410-C69E0227B057}" sibTransId="{A5F262AF-2D46-46FF-A4D2-2AD9E81C8732}"/>
    <dgm:cxn modelId="{4824889B-4DEC-46FC-B287-9711B089986A}" type="presOf" srcId="{2FD3E24B-8CF2-4724-A108-7D444B303CA9}" destId="{EC655DAB-24B3-45DC-8868-425D7AD46DC9}" srcOrd="0" destOrd="2" presId="urn:microsoft.com/office/officeart/2005/8/layout/vList5"/>
    <dgm:cxn modelId="{B4EC6BC9-A688-4397-9723-33A5D643CCB5}" srcId="{91EF4969-824D-4E75-A277-139DD5BE41D0}" destId="{8EE18573-F2F2-4E2D-A15F-9D3ACD6C3B33}" srcOrd="0" destOrd="0" parTransId="{692B5929-D018-4D9B-BB36-ADBB4AE2C752}" sibTransId="{B57FFFF4-F30B-48CE-BDA8-2C54A3F54C47}"/>
    <dgm:cxn modelId="{89B3EC0B-5070-4CC4-BE3F-677A4E27E420}" srcId="{033179A8-6FC2-4CA8-9304-96113545C311}" destId="{91EF4969-824D-4E75-A277-139DD5BE41D0}" srcOrd="0" destOrd="0" parTransId="{4F4A2CB8-D516-4B98-91DE-83DE4D6D9AFD}" sibTransId="{FB5112AD-275A-4777-B5F9-4EBABB79A225}"/>
    <dgm:cxn modelId="{D3AA1472-4999-414C-9F0A-F6D51D2DB8AF}" type="presParOf" srcId="{2FD77996-538C-48F4-8FC1-47B7BB5FBC60}" destId="{8024F0C9-CC37-4CDB-B5F6-26E3E8C09529}" srcOrd="0" destOrd="0" presId="urn:microsoft.com/office/officeart/2005/8/layout/vList5"/>
    <dgm:cxn modelId="{C6B71483-06AA-4502-9343-D4BA7A329702}" type="presParOf" srcId="{8024F0C9-CC37-4CDB-B5F6-26E3E8C09529}" destId="{965F65B5-7539-425B-9CF7-9F2C575BBA30}" srcOrd="0" destOrd="0" presId="urn:microsoft.com/office/officeart/2005/8/layout/vList5"/>
    <dgm:cxn modelId="{18FF76A6-6CFD-439D-8318-4DC92EBB2714}" type="presParOf" srcId="{8024F0C9-CC37-4CDB-B5F6-26E3E8C09529}" destId="{EC655DAB-24B3-45DC-8868-425D7AD46DC9}" srcOrd="1" destOrd="0" presId="urn:microsoft.com/office/officeart/2005/8/layout/vList5"/>
    <dgm:cxn modelId="{778ABF60-5ECA-43DD-A6F4-821A18B816CD}" type="presParOf" srcId="{2FD77996-538C-48F4-8FC1-47B7BB5FBC60}" destId="{2960B1C2-BFB2-44FC-A966-110F8CA669E5}" srcOrd="1" destOrd="0" presId="urn:microsoft.com/office/officeart/2005/8/layout/vList5"/>
    <dgm:cxn modelId="{F2313910-555F-459D-8B0D-D2AE3673AA69}" type="presParOf" srcId="{2FD77996-538C-48F4-8FC1-47B7BB5FBC60}" destId="{4488A425-1ED8-4DFE-9AA1-B54B0CAC394E}" srcOrd="2" destOrd="0" presId="urn:microsoft.com/office/officeart/2005/8/layout/vList5"/>
    <dgm:cxn modelId="{85B629E2-1BC1-4474-97B5-EA65F64B6A4C}" type="presParOf" srcId="{4488A425-1ED8-4DFE-9AA1-B54B0CAC394E}" destId="{D329370D-554F-4722-AFAF-453C0001A5AF}" srcOrd="0" destOrd="0" presId="urn:microsoft.com/office/officeart/2005/8/layout/vList5"/>
    <dgm:cxn modelId="{49CA2A02-9E36-43F6-B311-0F870912AD3B}" type="presParOf" srcId="{4488A425-1ED8-4DFE-9AA1-B54B0CAC394E}" destId="{0284A0D2-8735-4B9C-84CA-04F5B61D16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3179A8-6FC2-4CA8-9304-96113545C31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EF4969-824D-4E75-A277-139DD5BE41D0}">
      <dgm:prSet phldrT="[Texto]"/>
      <dgm:spPr/>
      <dgm:t>
        <a:bodyPr/>
        <a:lstStyle/>
        <a:p>
          <a:r>
            <a:rPr lang="es-ES" dirty="0" smtClean="0"/>
            <a:t>Siglo V a.C. </a:t>
          </a:r>
          <a:endParaRPr lang="es-ES" dirty="0"/>
        </a:p>
      </dgm:t>
    </dgm:pt>
    <dgm:pt modelId="{4F4A2CB8-D516-4B98-91DE-83DE4D6D9AFD}" type="parTrans" cxnId="{89B3EC0B-5070-4CC4-BE3F-677A4E27E420}">
      <dgm:prSet/>
      <dgm:spPr/>
      <dgm:t>
        <a:bodyPr/>
        <a:lstStyle/>
        <a:p>
          <a:endParaRPr lang="es-ES"/>
        </a:p>
      </dgm:t>
    </dgm:pt>
    <dgm:pt modelId="{FB5112AD-275A-4777-B5F9-4EBABB79A225}" type="sibTrans" cxnId="{89B3EC0B-5070-4CC4-BE3F-677A4E27E420}">
      <dgm:prSet/>
      <dgm:spPr/>
      <dgm:t>
        <a:bodyPr/>
        <a:lstStyle/>
        <a:p>
          <a:endParaRPr lang="es-ES"/>
        </a:p>
      </dgm:t>
    </dgm:pt>
    <dgm:pt modelId="{8EE18573-F2F2-4E2D-A15F-9D3ACD6C3B33}">
      <dgm:prSet phldrT="[Texto]"/>
      <dgm:spPr/>
      <dgm:t>
        <a:bodyPr/>
        <a:lstStyle/>
        <a:p>
          <a:r>
            <a:rPr lang="es-ES" dirty="0" smtClean="0"/>
            <a:t>Mirón</a:t>
          </a:r>
          <a:endParaRPr lang="es-ES" dirty="0"/>
        </a:p>
      </dgm:t>
    </dgm:pt>
    <dgm:pt modelId="{692B5929-D018-4D9B-BB36-ADBB4AE2C752}" type="parTrans" cxnId="{B4EC6BC9-A688-4397-9723-33A5D643CCB5}">
      <dgm:prSet/>
      <dgm:spPr/>
      <dgm:t>
        <a:bodyPr/>
        <a:lstStyle/>
        <a:p>
          <a:endParaRPr lang="es-ES"/>
        </a:p>
      </dgm:t>
    </dgm:pt>
    <dgm:pt modelId="{B57FFFF4-F30B-48CE-BDA8-2C54A3F54C47}" type="sibTrans" cxnId="{B4EC6BC9-A688-4397-9723-33A5D643CCB5}">
      <dgm:prSet/>
      <dgm:spPr/>
      <dgm:t>
        <a:bodyPr/>
        <a:lstStyle/>
        <a:p>
          <a:endParaRPr lang="es-ES"/>
        </a:p>
      </dgm:t>
    </dgm:pt>
    <dgm:pt modelId="{B8EFA59F-040A-4842-8517-2D9695E8ED1E}">
      <dgm:prSet phldrT="[Texto]"/>
      <dgm:spPr/>
      <dgm:t>
        <a:bodyPr/>
        <a:lstStyle/>
        <a:p>
          <a:r>
            <a:rPr lang="es-ES" dirty="0" smtClean="0"/>
            <a:t>Policleto</a:t>
          </a:r>
          <a:endParaRPr lang="es-ES" dirty="0"/>
        </a:p>
      </dgm:t>
    </dgm:pt>
    <dgm:pt modelId="{55D53261-428C-4567-8410-C69E0227B057}" type="parTrans" cxnId="{40644AF1-E879-49A6-B509-098C6BC061DD}">
      <dgm:prSet/>
      <dgm:spPr/>
      <dgm:t>
        <a:bodyPr/>
        <a:lstStyle/>
        <a:p>
          <a:endParaRPr lang="es-ES"/>
        </a:p>
      </dgm:t>
    </dgm:pt>
    <dgm:pt modelId="{A5F262AF-2D46-46FF-A4D2-2AD9E81C8732}" type="sibTrans" cxnId="{40644AF1-E879-49A6-B509-098C6BC061DD}">
      <dgm:prSet/>
      <dgm:spPr/>
      <dgm:t>
        <a:bodyPr/>
        <a:lstStyle/>
        <a:p>
          <a:endParaRPr lang="es-ES"/>
        </a:p>
      </dgm:t>
    </dgm:pt>
    <dgm:pt modelId="{853D5C11-41B0-41ED-8C9E-9994693B1D9C}">
      <dgm:prSet phldrT="[Texto]"/>
      <dgm:spPr/>
      <dgm:t>
        <a:bodyPr/>
        <a:lstStyle/>
        <a:p>
          <a:r>
            <a:rPr lang="es-ES" dirty="0" smtClean="0"/>
            <a:t>Siglo IV a. C. </a:t>
          </a:r>
          <a:endParaRPr lang="es-ES" dirty="0"/>
        </a:p>
      </dgm:t>
    </dgm:pt>
    <dgm:pt modelId="{45565FF3-36FA-4FE6-BE81-C1E34EF278F5}" type="parTrans" cxnId="{C4E69BB1-EED6-4248-A084-78FCB68BC3EE}">
      <dgm:prSet/>
      <dgm:spPr/>
      <dgm:t>
        <a:bodyPr/>
        <a:lstStyle/>
        <a:p>
          <a:endParaRPr lang="es-ES"/>
        </a:p>
      </dgm:t>
    </dgm:pt>
    <dgm:pt modelId="{97DC6760-D1DD-4BF3-937A-8920E7AEBFC3}" type="sibTrans" cxnId="{C4E69BB1-EED6-4248-A084-78FCB68BC3EE}">
      <dgm:prSet/>
      <dgm:spPr/>
      <dgm:t>
        <a:bodyPr/>
        <a:lstStyle/>
        <a:p>
          <a:endParaRPr lang="es-ES"/>
        </a:p>
      </dgm:t>
    </dgm:pt>
    <dgm:pt modelId="{2954DB3D-2653-405C-BC18-566D083326F6}">
      <dgm:prSet phldrT="[Texto]"/>
      <dgm:spPr/>
      <dgm:t>
        <a:bodyPr/>
        <a:lstStyle/>
        <a:p>
          <a:r>
            <a:rPr lang="es-ES" dirty="0" err="1" smtClean="0"/>
            <a:t>Praxíteles</a:t>
          </a:r>
          <a:endParaRPr lang="es-ES" dirty="0"/>
        </a:p>
      </dgm:t>
    </dgm:pt>
    <dgm:pt modelId="{1A399820-A9E2-4696-B75A-4145E59158E0}" type="parTrans" cxnId="{6ADC85EB-E169-4FAF-8E7E-D4EA7C0069F9}">
      <dgm:prSet/>
      <dgm:spPr/>
      <dgm:t>
        <a:bodyPr/>
        <a:lstStyle/>
        <a:p>
          <a:endParaRPr lang="es-ES"/>
        </a:p>
      </dgm:t>
    </dgm:pt>
    <dgm:pt modelId="{EC8F8609-A828-4A05-B9CA-B4AAD3174BAA}" type="sibTrans" cxnId="{6ADC85EB-E169-4FAF-8E7E-D4EA7C0069F9}">
      <dgm:prSet/>
      <dgm:spPr/>
      <dgm:t>
        <a:bodyPr/>
        <a:lstStyle/>
        <a:p>
          <a:endParaRPr lang="es-ES"/>
        </a:p>
      </dgm:t>
    </dgm:pt>
    <dgm:pt modelId="{DC194115-7502-4A80-B1E5-99F88865B665}">
      <dgm:prSet phldrT="[Texto]"/>
      <dgm:spPr/>
      <dgm:t>
        <a:bodyPr/>
        <a:lstStyle/>
        <a:p>
          <a:r>
            <a:rPr lang="es-ES" dirty="0" err="1" smtClean="0"/>
            <a:t>Scopas</a:t>
          </a:r>
          <a:endParaRPr lang="es-ES" dirty="0"/>
        </a:p>
      </dgm:t>
    </dgm:pt>
    <dgm:pt modelId="{82C3D1CB-21E9-4996-9AAF-C686690517D6}" type="parTrans" cxnId="{3CA1F8C6-A8CD-470B-92B4-B05FBB95B030}">
      <dgm:prSet/>
      <dgm:spPr/>
      <dgm:t>
        <a:bodyPr/>
        <a:lstStyle/>
        <a:p>
          <a:endParaRPr lang="es-ES"/>
        </a:p>
      </dgm:t>
    </dgm:pt>
    <dgm:pt modelId="{A1774B69-FF26-4F09-83DA-DC31D4B40F7B}" type="sibTrans" cxnId="{3CA1F8C6-A8CD-470B-92B4-B05FBB95B030}">
      <dgm:prSet/>
      <dgm:spPr/>
      <dgm:t>
        <a:bodyPr/>
        <a:lstStyle/>
        <a:p>
          <a:endParaRPr lang="es-ES"/>
        </a:p>
      </dgm:t>
    </dgm:pt>
    <dgm:pt modelId="{2FD3E24B-8CF2-4724-A108-7D444B303CA9}">
      <dgm:prSet phldrT="[Texto]"/>
      <dgm:spPr/>
      <dgm:t>
        <a:bodyPr/>
        <a:lstStyle/>
        <a:p>
          <a:r>
            <a:rPr lang="es-ES" dirty="0" smtClean="0"/>
            <a:t>Fidias</a:t>
          </a:r>
          <a:endParaRPr lang="es-ES" dirty="0"/>
        </a:p>
      </dgm:t>
    </dgm:pt>
    <dgm:pt modelId="{FADE6341-F9C1-4479-A257-62D5776C244A}" type="parTrans" cxnId="{8147A095-BFD6-48EB-B9E4-A339B07CE16B}">
      <dgm:prSet/>
      <dgm:spPr/>
    </dgm:pt>
    <dgm:pt modelId="{26B31E7A-DD99-42F1-AAF0-3CE4F82D2097}" type="sibTrans" cxnId="{8147A095-BFD6-48EB-B9E4-A339B07CE16B}">
      <dgm:prSet/>
      <dgm:spPr/>
    </dgm:pt>
    <dgm:pt modelId="{029B1D34-902A-41B0-BBA5-F4AFFF204CB4}">
      <dgm:prSet phldrT="[Texto]"/>
      <dgm:spPr/>
      <dgm:t>
        <a:bodyPr/>
        <a:lstStyle/>
        <a:p>
          <a:r>
            <a:rPr lang="es-ES" dirty="0" err="1" smtClean="0"/>
            <a:t>Lisipo</a:t>
          </a:r>
          <a:endParaRPr lang="es-ES" dirty="0"/>
        </a:p>
      </dgm:t>
    </dgm:pt>
    <dgm:pt modelId="{7FF6F423-124D-4E18-911C-72465511F62D}" type="parTrans" cxnId="{35D9484C-6215-4939-A021-A8FA4B22B268}">
      <dgm:prSet/>
      <dgm:spPr/>
    </dgm:pt>
    <dgm:pt modelId="{E939EBB7-F43F-461A-98D4-3FE0CD981379}" type="sibTrans" cxnId="{35D9484C-6215-4939-A021-A8FA4B22B268}">
      <dgm:prSet/>
      <dgm:spPr/>
    </dgm:pt>
    <dgm:pt modelId="{2FD77996-538C-48F4-8FC1-47B7BB5FBC60}" type="pres">
      <dgm:prSet presAssocID="{033179A8-6FC2-4CA8-9304-96113545C3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24F0C9-CC37-4CDB-B5F6-26E3E8C09529}" type="pres">
      <dgm:prSet presAssocID="{91EF4969-824D-4E75-A277-139DD5BE41D0}" presName="linNode" presStyleCnt="0"/>
      <dgm:spPr/>
    </dgm:pt>
    <dgm:pt modelId="{965F65B5-7539-425B-9CF7-9F2C575BBA30}" type="pres">
      <dgm:prSet presAssocID="{91EF4969-824D-4E75-A277-139DD5BE41D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655DAB-24B3-45DC-8868-425D7AD46DC9}" type="pres">
      <dgm:prSet presAssocID="{91EF4969-824D-4E75-A277-139DD5BE41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60B1C2-BFB2-44FC-A966-110F8CA669E5}" type="pres">
      <dgm:prSet presAssocID="{FB5112AD-275A-4777-B5F9-4EBABB79A225}" presName="sp" presStyleCnt="0"/>
      <dgm:spPr/>
    </dgm:pt>
    <dgm:pt modelId="{4488A425-1ED8-4DFE-9AA1-B54B0CAC394E}" type="pres">
      <dgm:prSet presAssocID="{853D5C11-41B0-41ED-8C9E-9994693B1D9C}" presName="linNode" presStyleCnt="0"/>
      <dgm:spPr/>
    </dgm:pt>
    <dgm:pt modelId="{D329370D-554F-4722-AFAF-453C0001A5AF}" type="pres">
      <dgm:prSet presAssocID="{853D5C11-41B0-41ED-8C9E-9994693B1D9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84A0D2-8735-4B9C-84CA-04F5B61D1627}" type="pres">
      <dgm:prSet presAssocID="{853D5C11-41B0-41ED-8C9E-9994693B1D9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E69BB1-EED6-4248-A084-78FCB68BC3EE}" srcId="{033179A8-6FC2-4CA8-9304-96113545C311}" destId="{853D5C11-41B0-41ED-8C9E-9994693B1D9C}" srcOrd="1" destOrd="0" parTransId="{45565FF3-36FA-4FE6-BE81-C1E34EF278F5}" sibTransId="{97DC6760-D1DD-4BF3-937A-8920E7AEBFC3}"/>
    <dgm:cxn modelId="{6ADC85EB-E169-4FAF-8E7E-D4EA7C0069F9}" srcId="{853D5C11-41B0-41ED-8C9E-9994693B1D9C}" destId="{2954DB3D-2653-405C-BC18-566D083326F6}" srcOrd="0" destOrd="0" parTransId="{1A399820-A9E2-4696-B75A-4145E59158E0}" sibTransId="{EC8F8609-A828-4A05-B9CA-B4AAD3174BAA}"/>
    <dgm:cxn modelId="{89B3EC0B-5070-4CC4-BE3F-677A4E27E420}" srcId="{033179A8-6FC2-4CA8-9304-96113545C311}" destId="{91EF4969-824D-4E75-A277-139DD5BE41D0}" srcOrd="0" destOrd="0" parTransId="{4F4A2CB8-D516-4B98-91DE-83DE4D6D9AFD}" sibTransId="{FB5112AD-275A-4777-B5F9-4EBABB79A225}"/>
    <dgm:cxn modelId="{927DB017-34D6-4D2F-9C73-3E54B2E24316}" type="presOf" srcId="{853D5C11-41B0-41ED-8C9E-9994693B1D9C}" destId="{D329370D-554F-4722-AFAF-453C0001A5AF}" srcOrd="0" destOrd="0" presId="urn:microsoft.com/office/officeart/2005/8/layout/vList5"/>
    <dgm:cxn modelId="{20BEF3B0-3C22-4714-BF8A-EC9ED0361A60}" type="presOf" srcId="{B8EFA59F-040A-4842-8517-2D9695E8ED1E}" destId="{EC655DAB-24B3-45DC-8868-425D7AD46DC9}" srcOrd="0" destOrd="1" presId="urn:microsoft.com/office/officeart/2005/8/layout/vList5"/>
    <dgm:cxn modelId="{B428FEBD-AEA9-4175-A6A8-67F76C1418EB}" type="presOf" srcId="{91EF4969-824D-4E75-A277-139DD5BE41D0}" destId="{965F65B5-7539-425B-9CF7-9F2C575BBA30}" srcOrd="0" destOrd="0" presId="urn:microsoft.com/office/officeart/2005/8/layout/vList5"/>
    <dgm:cxn modelId="{B4EC6BC9-A688-4397-9723-33A5D643CCB5}" srcId="{91EF4969-824D-4E75-A277-139DD5BE41D0}" destId="{8EE18573-F2F2-4E2D-A15F-9D3ACD6C3B33}" srcOrd="0" destOrd="0" parTransId="{692B5929-D018-4D9B-BB36-ADBB4AE2C752}" sibTransId="{B57FFFF4-F30B-48CE-BDA8-2C54A3F54C47}"/>
    <dgm:cxn modelId="{40644AF1-E879-49A6-B509-098C6BC061DD}" srcId="{91EF4969-824D-4E75-A277-139DD5BE41D0}" destId="{B8EFA59F-040A-4842-8517-2D9695E8ED1E}" srcOrd="1" destOrd="0" parTransId="{55D53261-428C-4567-8410-C69E0227B057}" sibTransId="{A5F262AF-2D46-46FF-A4D2-2AD9E81C8732}"/>
    <dgm:cxn modelId="{6F1D577C-210D-49BC-9281-1F23506295C2}" type="presOf" srcId="{DC194115-7502-4A80-B1E5-99F88865B665}" destId="{0284A0D2-8735-4B9C-84CA-04F5B61D1627}" srcOrd="0" destOrd="2" presId="urn:microsoft.com/office/officeart/2005/8/layout/vList5"/>
    <dgm:cxn modelId="{3CA1F8C6-A8CD-470B-92B4-B05FBB95B030}" srcId="{853D5C11-41B0-41ED-8C9E-9994693B1D9C}" destId="{DC194115-7502-4A80-B1E5-99F88865B665}" srcOrd="2" destOrd="0" parTransId="{82C3D1CB-21E9-4996-9AAF-C686690517D6}" sibTransId="{A1774B69-FF26-4F09-83DA-DC31D4B40F7B}"/>
    <dgm:cxn modelId="{2EADFFC4-B65A-48CD-8B35-70BEB99C4D93}" type="presOf" srcId="{2954DB3D-2653-405C-BC18-566D083326F6}" destId="{0284A0D2-8735-4B9C-84CA-04F5B61D1627}" srcOrd="0" destOrd="0" presId="urn:microsoft.com/office/officeart/2005/8/layout/vList5"/>
    <dgm:cxn modelId="{92AB6EB5-9FB7-4291-882D-9289F9F4032F}" type="presOf" srcId="{8EE18573-F2F2-4E2D-A15F-9D3ACD6C3B33}" destId="{EC655DAB-24B3-45DC-8868-425D7AD46DC9}" srcOrd="0" destOrd="0" presId="urn:microsoft.com/office/officeart/2005/8/layout/vList5"/>
    <dgm:cxn modelId="{8147A095-BFD6-48EB-B9E4-A339B07CE16B}" srcId="{91EF4969-824D-4E75-A277-139DD5BE41D0}" destId="{2FD3E24B-8CF2-4724-A108-7D444B303CA9}" srcOrd="2" destOrd="0" parTransId="{FADE6341-F9C1-4479-A257-62D5776C244A}" sibTransId="{26B31E7A-DD99-42F1-AAF0-3CE4F82D2097}"/>
    <dgm:cxn modelId="{460BB078-53DC-4452-8672-929DE5644A32}" type="presOf" srcId="{029B1D34-902A-41B0-BBA5-F4AFFF204CB4}" destId="{0284A0D2-8735-4B9C-84CA-04F5B61D1627}" srcOrd="0" destOrd="1" presId="urn:microsoft.com/office/officeart/2005/8/layout/vList5"/>
    <dgm:cxn modelId="{35162CEA-00D7-4731-BD8B-54804E9BB0D8}" type="presOf" srcId="{033179A8-6FC2-4CA8-9304-96113545C311}" destId="{2FD77996-538C-48F4-8FC1-47B7BB5FBC60}" srcOrd="0" destOrd="0" presId="urn:microsoft.com/office/officeart/2005/8/layout/vList5"/>
    <dgm:cxn modelId="{35D9484C-6215-4939-A021-A8FA4B22B268}" srcId="{853D5C11-41B0-41ED-8C9E-9994693B1D9C}" destId="{029B1D34-902A-41B0-BBA5-F4AFFF204CB4}" srcOrd="1" destOrd="0" parTransId="{7FF6F423-124D-4E18-911C-72465511F62D}" sibTransId="{E939EBB7-F43F-461A-98D4-3FE0CD981379}"/>
    <dgm:cxn modelId="{CEC8D48F-1139-4717-9220-89CAB775C593}" type="presOf" srcId="{2FD3E24B-8CF2-4724-A108-7D444B303CA9}" destId="{EC655DAB-24B3-45DC-8868-425D7AD46DC9}" srcOrd="0" destOrd="2" presId="urn:microsoft.com/office/officeart/2005/8/layout/vList5"/>
    <dgm:cxn modelId="{3D49437D-6E9E-4D90-A497-CF16F076F843}" type="presParOf" srcId="{2FD77996-538C-48F4-8FC1-47B7BB5FBC60}" destId="{8024F0C9-CC37-4CDB-B5F6-26E3E8C09529}" srcOrd="0" destOrd="0" presId="urn:microsoft.com/office/officeart/2005/8/layout/vList5"/>
    <dgm:cxn modelId="{E88BF7F6-DB90-4117-A447-5A9E4448A18F}" type="presParOf" srcId="{8024F0C9-CC37-4CDB-B5F6-26E3E8C09529}" destId="{965F65B5-7539-425B-9CF7-9F2C575BBA30}" srcOrd="0" destOrd="0" presId="urn:microsoft.com/office/officeart/2005/8/layout/vList5"/>
    <dgm:cxn modelId="{DBEC7CA2-0B0E-4C3E-9D84-34A60DC7EC06}" type="presParOf" srcId="{8024F0C9-CC37-4CDB-B5F6-26E3E8C09529}" destId="{EC655DAB-24B3-45DC-8868-425D7AD46DC9}" srcOrd="1" destOrd="0" presId="urn:microsoft.com/office/officeart/2005/8/layout/vList5"/>
    <dgm:cxn modelId="{413656A5-D85D-4B71-93E1-10F7CD80FC34}" type="presParOf" srcId="{2FD77996-538C-48F4-8FC1-47B7BB5FBC60}" destId="{2960B1C2-BFB2-44FC-A966-110F8CA669E5}" srcOrd="1" destOrd="0" presId="urn:microsoft.com/office/officeart/2005/8/layout/vList5"/>
    <dgm:cxn modelId="{5960A948-D218-445F-A261-821854A3A794}" type="presParOf" srcId="{2FD77996-538C-48F4-8FC1-47B7BB5FBC60}" destId="{4488A425-1ED8-4DFE-9AA1-B54B0CAC394E}" srcOrd="2" destOrd="0" presId="urn:microsoft.com/office/officeart/2005/8/layout/vList5"/>
    <dgm:cxn modelId="{EB8188F1-AEF0-4BF7-8C34-C3A3A6B2637B}" type="presParOf" srcId="{4488A425-1ED8-4DFE-9AA1-B54B0CAC394E}" destId="{D329370D-554F-4722-AFAF-453C0001A5AF}" srcOrd="0" destOrd="0" presId="urn:microsoft.com/office/officeart/2005/8/layout/vList5"/>
    <dgm:cxn modelId="{697BCFF6-D259-4924-B598-AB5E8CB7FE2B}" type="presParOf" srcId="{4488A425-1ED8-4DFE-9AA1-B54B0CAC394E}" destId="{0284A0D2-8735-4B9C-84CA-04F5B61D16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93F463-9086-442F-B613-B1536BDDB34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471A8F2-E2CE-4553-AFD4-E300FE5F7E14}">
      <dgm:prSet phldrT="[Texto]"/>
      <dgm:spPr/>
      <dgm:t>
        <a:bodyPr/>
        <a:lstStyle/>
        <a:p>
          <a:r>
            <a:rPr lang="es-ES" dirty="0" smtClean="0"/>
            <a:t>ETAPA HELENÍSTICA</a:t>
          </a:r>
          <a:endParaRPr lang="es-ES" dirty="0"/>
        </a:p>
      </dgm:t>
    </dgm:pt>
    <dgm:pt modelId="{54912A47-B4F3-4653-BB13-E42D0C473838}" type="parTrans" cxnId="{42CD069E-A055-4EFF-A3A4-839ADBDFEE00}">
      <dgm:prSet/>
      <dgm:spPr/>
      <dgm:t>
        <a:bodyPr/>
        <a:lstStyle/>
        <a:p>
          <a:endParaRPr lang="es-ES"/>
        </a:p>
      </dgm:t>
    </dgm:pt>
    <dgm:pt modelId="{718BD6D8-DB7C-4DAE-A8F5-8B834093E138}" type="sibTrans" cxnId="{42CD069E-A055-4EFF-A3A4-839ADBDFEE00}">
      <dgm:prSet/>
      <dgm:spPr/>
      <dgm:t>
        <a:bodyPr/>
        <a:lstStyle/>
        <a:p>
          <a:endParaRPr lang="es-ES"/>
        </a:p>
      </dgm:t>
    </dgm:pt>
    <dgm:pt modelId="{04FF8944-B0AA-4456-A371-7F80140E8796}">
      <dgm:prSet phldrT="[Texto]"/>
      <dgm:spPr/>
      <dgm:t>
        <a:bodyPr/>
        <a:lstStyle/>
        <a:p>
          <a:r>
            <a:rPr lang="es-ES" dirty="0" smtClean="0"/>
            <a:t>CARACTERÍSTICAS</a:t>
          </a:r>
          <a:endParaRPr lang="es-ES" dirty="0"/>
        </a:p>
      </dgm:t>
    </dgm:pt>
    <dgm:pt modelId="{204D2B18-A70D-478F-BFB3-5A7999B6C122}" type="parTrans" cxnId="{9F3CDE43-6954-4CB8-BB4A-ED8185A77CC2}">
      <dgm:prSet/>
      <dgm:spPr/>
      <dgm:t>
        <a:bodyPr/>
        <a:lstStyle/>
        <a:p>
          <a:endParaRPr lang="es-ES"/>
        </a:p>
      </dgm:t>
    </dgm:pt>
    <dgm:pt modelId="{56FBB804-1447-4510-B470-0B806CD81BA0}" type="sibTrans" cxnId="{9F3CDE43-6954-4CB8-BB4A-ED8185A77CC2}">
      <dgm:prSet/>
      <dgm:spPr/>
      <dgm:t>
        <a:bodyPr/>
        <a:lstStyle/>
        <a:p>
          <a:endParaRPr lang="es-ES"/>
        </a:p>
      </dgm:t>
    </dgm:pt>
    <dgm:pt modelId="{9460218E-5EAB-4DD6-A405-FE32AC08410A}">
      <dgm:prSet phldrT="[Texto]"/>
      <dgm:spPr/>
      <dgm:t>
        <a:bodyPr/>
        <a:lstStyle/>
        <a:p>
          <a:r>
            <a:rPr lang="es-ES" dirty="0" smtClean="0"/>
            <a:t>EXPRESIÓN DRAMATISMO, SENTIMIENTOS</a:t>
          </a:r>
          <a:endParaRPr lang="es-ES" dirty="0"/>
        </a:p>
      </dgm:t>
    </dgm:pt>
    <dgm:pt modelId="{68F0380A-F7F2-4784-A9D9-188985D7422C}" type="parTrans" cxnId="{DB593D82-4513-4E7A-B880-59CB09D5B8D6}">
      <dgm:prSet/>
      <dgm:spPr/>
      <dgm:t>
        <a:bodyPr/>
        <a:lstStyle/>
        <a:p>
          <a:endParaRPr lang="es-ES"/>
        </a:p>
      </dgm:t>
    </dgm:pt>
    <dgm:pt modelId="{9A8A08FA-AA2B-432B-B33A-A96D0E9879D2}" type="sibTrans" cxnId="{DB593D82-4513-4E7A-B880-59CB09D5B8D6}">
      <dgm:prSet/>
      <dgm:spPr/>
      <dgm:t>
        <a:bodyPr/>
        <a:lstStyle/>
        <a:p>
          <a:endParaRPr lang="es-ES"/>
        </a:p>
      </dgm:t>
    </dgm:pt>
    <dgm:pt modelId="{C08F3996-A732-4395-B5FB-131FD0A000B7}">
      <dgm:prSet phldrT="[Texto]"/>
      <dgm:spPr/>
      <dgm:t>
        <a:bodyPr/>
        <a:lstStyle/>
        <a:p>
          <a:r>
            <a:rPr lang="es-ES" dirty="0" smtClean="0"/>
            <a:t>MOVIMIENTO</a:t>
          </a:r>
          <a:endParaRPr lang="es-ES" dirty="0"/>
        </a:p>
      </dgm:t>
    </dgm:pt>
    <dgm:pt modelId="{F1CEDE1C-ADCD-4CD7-A4BC-D09A50469D1F}" type="parTrans" cxnId="{8641ACE4-7288-490A-82DB-FA8921200C44}">
      <dgm:prSet/>
      <dgm:spPr/>
      <dgm:t>
        <a:bodyPr/>
        <a:lstStyle/>
        <a:p>
          <a:endParaRPr lang="es-ES"/>
        </a:p>
      </dgm:t>
    </dgm:pt>
    <dgm:pt modelId="{389901C7-726F-4592-A520-D95F490AF6F2}" type="sibTrans" cxnId="{8641ACE4-7288-490A-82DB-FA8921200C44}">
      <dgm:prSet/>
      <dgm:spPr/>
      <dgm:t>
        <a:bodyPr/>
        <a:lstStyle/>
        <a:p>
          <a:endParaRPr lang="es-ES"/>
        </a:p>
      </dgm:t>
    </dgm:pt>
    <dgm:pt modelId="{B34D8C4B-1219-4BB1-9510-F363607A532F}">
      <dgm:prSet phldrT="[Texto]"/>
      <dgm:spPr/>
      <dgm:t>
        <a:bodyPr/>
        <a:lstStyle/>
        <a:p>
          <a:r>
            <a:rPr lang="es-ES" dirty="0" smtClean="0"/>
            <a:t>DIFERENTES ESCUELAS</a:t>
          </a:r>
          <a:endParaRPr lang="es-ES" dirty="0"/>
        </a:p>
      </dgm:t>
    </dgm:pt>
    <dgm:pt modelId="{52132E02-1F39-47CD-A8C2-6506BCCB213A}" type="parTrans" cxnId="{8A92ECAA-4766-4443-9D94-F0CD08F7F418}">
      <dgm:prSet/>
      <dgm:spPr/>
      <dgm:t>
        <a:bodyPr/>
        <a:lstStyle/>
        <a:p>
          <a:endParaRPr lang="es-ES"/>
        </a:p>
      </dgm:t>
    </dgm:pt>
    <dgm:pt modelId="{3C7CBB23-FBB9-4D30-8C4B-50C52F6D1784}" type="sibTrans" cxnId="{8A92ECAA-4766-4443-9D94-F0CD08F7F418}">
      <dgm:prSet/>
      <dgm:spPr/>
      <dgm:t>
        <a:bodyPr/>
        <a:lstStyle/>
        <a:p>
          <a:endParaRPr lang="es-ES"/>
        </a:p>
      </dgm:t>
    </dgm:pt>
    <dgm:pt modelId="{34300CF3-CCF8-4522-92B3-EEDC44F3FE14}">
      <dgm:prSet phldrT="[Texto]"/>
      <dgm:spPr/>
      <dgm:t>
        <a:bodyPr/>
        <a:lstStyle/>
        <a:p>
          <a:r>
            <a:rPr lang="es-ES" dirty="0" smtClean="0"/>
            <a:t>REPRESENTACIÓN DE GRUPOS</a:t>
          </a:r>
          <a:endParaRPr lang="es-ES" dirty="0"/>
        </a:p>
      </dgm:t>
    </dgm:pt>
    <dgm:pt modelId="{F82A44E8-7356-431E-916F-E5211BF049B1}" type="parTrans" cxnId="{D1E07A07-FA85-4E90-BF8C-269DB5FEF538}">
      <dgm:prSet/>
      <dgm:spPr/>
      <dgm:t>
        <a:bodyPr/>
        <a:lstStyle/>
        <a:p>
          <a:endParaRPr lang="es-ES"/>
        </a:p>
      </dgm:t>
    </dgm:pt>
    <dgm:pt modelId="{3A3BB4EE-08BE-4BD2-8135-9F7DA4A07F2F}" type="sibTrans" cxnId="{D1E07A07-FA85-4E90-BF8C-269DB5FEF538}">
      <dgm:prSet/>
      <dgm:spPr/>
      <dgm:t>
        <a:bodyPr/>
        <a:lstStyle/>
        <a:p>
          <a:endParaRPr lang="es-ES"/>
        </a:p>
      </dgm:t>
    </dgm:pt>
    <dgm:pt modelId="{C45910DB-0C58-4D23-9FED-B4EC7D885AA3}" type="pres">
      <dgm:prSet presAssocID="{9893F463-9086-442F-B613-B1536BDDB34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A3960A7-E229-4208-AB25-E7CB27C3753A}" type="pres">
      <dgm:prSet presAssocID="{D471A8F2-E2CE-4553-AFD4-E300FE5F7E14}" presName="vertOne" presStyleCnt="0"/>
      <dgm:spPr/>
    </dgm:pt>
    <dgm:pt modelId="{E15BBC99-0CD0-4170-B864-F13FE80FCE8D}" type="pres">
      <dgm:prSet presAssocID="{D471A8F2-E2CE-4553-AFD4-E300FE5F7E1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E9858A-E5C2-47C5-A351-7B2C564860DC}" type="pres">
      <dgm:prSet presAssocID="{D471A8F2-E2CE-4553-AFD4-E300FE5F7E14}" presName="parTransOne" presStyleCnt="0"/>
      <dgm:spPr/>
    </dgm:pt>
    <dgm:pt modelId="{A5DB2827-EA45-4DD4-AE8B-984E6DEDAFED}" type="pres">
      <dgm:prSet presAssocID="{D471A8F2-E2CE-4553-AFD4-E300FE5F7E14}" presName="horzOne" presStyleCnt="0"/>
      <dgm:spPr/>
    </dgm:pt>
    <dgm:pt modelId="{8D527ADE-E41B-4F5B-B54E-4C5714519E4D}" type="pres">
      <dgm:prSet presAssocID="{04FF8944-B0AA-4456-A371-7F80140E8796}" presName="vertTwo" presStyleCnt="0"/>
      <dgm:spPr/>
    </dgm:pt>
    <dgm:pt modelId="{FFF402C8-53D1-4740-AAFB-7C6140F1AA1D}" type="pres">
      <dgm:prSet presAssocID="{04FF8944-B0AA-4456-A371-7F80140E879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C22685-F88C-475A-9BCB-26F485F6B028}" type="pres">
      <dgm:prSet presAssocID="{04FF8944-B0AA-4456-A371-7F80140E8796}" presName="parTransTwo" presStyleCnt="0"/>
      <dgm:spPr/>
    </dgm:pt>
    <dgm:pt modelId="{E165EE18-1A6B-412B-941F-8DD4EBB3E906}" type="pres">
      <dgm:prSet presAssocID="{04FF8944-B0AA-4456-A371-7F80140E8796}" presName="horzTwo" presStyleCnt="0"/>
      <dgm:spPr/>
    </dgm:pt>
    <dgm:pt modelId="{CCE514DD-8B3E-4071-898E-FB19B21A1E34}" type="pres">
      <dgm:prSet presAssocID="{9460218E-5EAB-4DD6-A405-FE32AC08410A}" presName="vertThree" presStyleCnt="0"/>
      <dgm:spPr/>
    </dgm:pt>
    <dgm:pt modelId="{6EEDC947-75E6-4D3B-9F14-884F457C75F1}" type="pres">
      <dgm:prSet presAssocID="{9460218E-5EAB-4DD6-A405-FE32AC08410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BCAFCC-2541-4936-9AB5-AE410F7091F3}" type="pres">
      <dgm:prSet presAssocID="{9460218E-5EAB-4DD6-A405-FE32AC08410A}" presName="horzThree" presStyleCnt="0"/>
      <dgm:spPr/>
    </dgm:pt>
    <dgm:pt modelId="{75F6DB7E-87A5-4F64-A061-79F23C7996ED}" type="pres">
      <dgm:prSet presAssocID="{9A8A08FA-AA2B-432B-B33A-A96D0E9879D2}" presName="sibSpaceThree" presStyleCnt="0"/>
      <dgm:spPr/>
    </dgm:pt>
    <dgm:pt modelId="{5DC700CF-08D8-4CFB-A205-091578D633DD}" type="pres">
      <dgm:prSet presAssocID="{C08F3996-A732-4395-B5FB-131FD0A000B7}" presName="vertThree" presStyleCnt="0"/>
      <dgm:spPr/>
    </dgm:pt>
    <dgm:pt modelId="{A704CBAC-62EA-4AF8-B770-E072FFD1FF50}" type="pres">
      <dgm:prSet presAssocID="{C08F3996-A732-4395-B5FB-131FD0A000B7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C4B36C-65FF-4279-B209-446FD63BB904}" type="pres">
      <dgm:prSet presAssocID="{C08F3996-A732-4395-B5FB-131FD0A000B7}" presName="horzThree" presStyleCnt="0"/>
      <dgm:spPr/>
    </dgm:pt>
    <dgm:pt modelId="{C5D94F75-6380-4CE6-98B7-F3C7E4A6A71D}" type="pres">
      <dgm:prSet presAssocID="{56FBB804-1447-4510-B470-0B806CD81BA0}" presName="sibSpaceTwo" presStyleCnt="0"/>
      <dgm:spPr/>
    </dgm:pt>
    <dgm:pt modelId="{BFB285D7-2C73-4DAE-AE04-62A434A23EF6}" type="pres">
      <dgm:prSet presAssocID="{B34D8C4B-1219-4BB1-9510-F363607A532F}" presName="vertTwo" presStyleCnt="0"/>
      <dgm:spPr/>
    </dgm:pt>
    <dgm:pt modelId="{2B34626A-8FB4-4996-9839-673DE69F4FB4}" type="pres">
      <dgm:prSet presAssocID="{B34D8C4B-1219-4BB1-9510-F363607A532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E1FA84-7F54-4A9E-B6EA-966A7B345206}" type="pres">
      <dgm:prSet presAssocID="{B34D8C4B-1219-4BB1-9510-F363607A532F}" presName="parTransTwo" presStyleCnt="0"/>
      <dgm:spPr/>
    </dgm:pt>
    <dgm:pt modelId="{E06294F2-5C94-42D3-B27A-CB6042210D60}" type="pres">
      <dgm:prSet presAssocID="{B34D8C4B-1219-4BB1-9510-F363607A532F}" presName="horzTwo" presStyleCnt="0"/>
      <dgm:spPr/>
    </dgm:pt>
    <dgm:pt modelId="{54E82D7E-88DD-483B-8E23-ABEDF6A635EC}" type="pres">
      <dgm:prSet presAssocID="{34300CF3-CCF8-4522-92B3-EEDC44F3FE14}" presName="vertThree" presStyleCnt="0"/>
      <dgm:spPr/>
    </dgm:pt>
    <dgm:pt modelId="{3F2BE8C0-50D3-4297-8A00-A92582FAA4FD}" type="pres">
      <dgm:prSet presAssocID="{34300CF3-CCF8-4522-92B3-EEDC44F3FE1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793C3-7FE8-496F-86E2-D61C1E876D08}" type="pres">
      <dgm:prSet presAssocID="{34300CF3-CCF8-4522-92B3-EEDC44F3FE14}" presName="horzThree" presStyleCnt="0"/>
      <dgm:spPr/>
    </dgm:pt>
  </dgm:ptLst>
  <dgm:cxnLst>
    <dgm:cxn modelId="{42CD069E-A055-4EFF-A3A4-839ADBDFEE00}" srcId="{9893F463-9086-442F-B613-B1536BDDB340}" destId="{D471A8F2-E2CE-4553-AFD4-E300FE5F7E14}" srcOrd="0" destOrd="0" parTransId="{54912A47-B4F3-4653-BB13-E42D0C473838}" sibTransId="{718BD6D8-DB7C-4DAE-A8F5-8B834093E138}"/>
    <dgm:cxn modelId="{020F4D78-C491-4022-A6F9-3FCF04D88702}" type="presOf" srcId="{9460218E-5EAB-4DD6-A405-FE32AC08410A}" destId="{6EEDC947-75E6-4D3B-9F14-884F457C75F1}" srcOrd="0" destOrd="0" presId="urn:microsoft.com/office/officeart/2005/8/layout/hierarchy4"/>
    <dgm:cxn modelId="{9F3CDE43-6954-4CB8-BB4A-ED8185A77CC2}" srcId="{D471A8F2-E2CE-4553-AFD4-E300FE5F7E14}" destId="{04FF8944-B0AA-4456-A371-7F80140E8796}" srcOrd="0" destOrd="0" parTransId="{204D2B18-A70D-478F-BFB3-5A7999B6C122}" sibTransId="{56FBB804-1447-4510-B470-0B806CD81BA0}"/>
    <dgm:cxn modelId="{0212CBA9-40B5-4D24-9482-A119B0E57E4F}" type="presOf" srcId="{C08F3996-A732-4395-B5FB-131FD0A000B7}" destId="{A704CBAC-62EA-4AF8-B770-E072FFD1FF50}" srcOrd="0" destOrd="0" presId="urn:microsoft.com/office/officeart/2005/8/layout/hierarchy4"/>
    <dgm:cxn modelId="{8641ACE4-7288-490A-82DB-FA8921200C44}" srcId="{04FF8944-B0AA-4456-A371-7F80140E8796}" destId="{C08F3996-A732-4395-B5FB-131FD0A000B7}" srcOrd="1" destOrd="0" parTransId="{F1CEDE1C-ADCD-4CD7-A4BC-D09A50469D1F}" sibTransId="{389901C7-726F-4592-A520-D95F490AF6F2}"/>
    <dgm:cxn modelId="{5714EC2E-1DA0-49C4-9806-67C12ABEEECB}" type="presOf" srcId="{B34D8C4B-1219-4BB1-9510-F363607A532F}" destId="{2B34626A-8FB4-4996-9839-673DE69F4FB4}" srcOrd="0" destOrd="0" presId="urn:microsoft.com/office/officeart/2005/8/layout/hierarchy4"/>
    <dgm:cxn modelId="{16A96887-48DB-49FD-8E23-BF38FD3D1DD9}" type="presOf" srcId="{D471A8F2-E2CE-4553-AFD4-E300FE5F7E14}" destId="{E15BBC99-0CD0-4170-B864-F13FE80FCE8D}" srcOrd="0" destOrd="0" presId="urn:microsoft.com/office/officeart/2005/8/layout/hierarchy4"/>
    <dgm:cxn modelId="{76BD4518-B349-42AD-9206-EA061B7464D5}" type="presOf" srcId="{04FF8944-B0AA-4456-A371-7F80140E8796}" destId="{FFF402C8-53D1-4740-AAFB-7C6140F1AA1D}" srcOrd="0" destOrd="0" presId="urn:microsoft.com/office/officeart/2005/8/layout/hierarchy4"/>
    <dgm:cxn modelId="{DB593D82-4513-4E7A-B880-59CB09D5B8D6}" srcId="{04FF8944-B0AA-4456-A371-7F80140E8796}" destId="{9460218E-5EAB-4DD6-A405-FE32AC08410A}" srcOrd="0" destOrd="0" parTransId="{68F0380A-F7F2-4784-A9D9-188985D7422C}" sibTransId="{9A8A08FA-AA2B-432B-B33A-A96D0E9879D2}"/>
    <dgm:cxn modelId="{8A92ECAA-4766-4443-9D94-F0CD08F7F418}" srcId="{D471A8F2-E2CE-4553-AFD4-E300FE5F7E14}" destId="{B34D8C4B-1219-4BB1-9510-F363607A532F}" srcOrd="1" destOrd="0" parTransId="{52132E02-1F39-47CD-A8C2-6506BCCB213A}" sibTransId="{3C7CBB23-FBB9-4D30-8C4B-50C52F6D1784}"/>
    <dgm:cxn modelId="{3EA37C6D-B570-497C-A3C8-39B6AAFBC7C3}" type="presOf" srcId="{9893F463-9086-442F-B613-B1536BDDB340}" destId="{C45910DB-0C58-4D23-9FED-B4EC7D885AA3}" srcOrd="0" destOrd="0" presId="urn:microsoft.com/office/officeart/2005/8/layout/hierarchy4"/>
    <dgm:cxn modelId="{17EE8D4B-E977-4629-90E4-DB29967B0B25}" type="presOf" srcId="{34300CF3-CCF8-4522-92B3-EEDC44F3FE14}" destId="{3F2BE8C0-50D3-4297-8A00-A92582FAA4FD}" srcOrd="0" destOrd="0" presId="urn:microsoft.com/office/officeart/2005/8/layout/hierarchy4"/>
    <dgm:cxn modelId="{D1E07A07-FA85-4E90-BF8C-269DB5FEF538}" srcId="{B34D8C4B-1219-4BB1-9510-F363607A532F}" destId="{34300CF3-CCF8-4522-92B3-EEDC44F3FE14}" srcOrd="0" destOrd="0" parTransId="{F82A44E8-7356-431E-916F-E5211BF049B1}" sibTransId="{3A3BB4EE-08BE-4BD2-8135-9F7DA4A07F2F}"/>
    <dgm:cxn modelId="{7CE5D261-6B2D-4EEC-9088-E216CAAAB6E4}" type="presParOf" srcId="{C45910DB-0C58-4D23-9FED-B4EC7D885AA3}" destId="{8A3960A7-E229-4208-AB25-E7CB27C3753A}" srcOrd="0" destOrd="0" presId="urn:microsoft.com/office/officeart/2005/8/layout/hierarchy4"/>
    <dgm:cxn modelId="{E4E2FB10-1803-4AB3-9BAC-2BF921E33AF0}" type="presParOf" srcId="{8A3960A7-E229-4208-AB25-E7CB27C3753A}" destId="{E15BBC99-0CD0-4170-B864-F13FE80FCE8D}" srcOrd="0" destOrd="0" presId="urn:microsoft.com/office/officeart/2005/8/layout/hierarchy4"/>
    <dgm:cxn modelId="{6D55989E-96C2-4DF3-93A4-4DA483663087}" type="presParOf" srcId="{8A3960A7-E229-4208-AB25-E7CB27C3753A}" destId="{28E9858A-E5C2-47C5-A351-7B2C564860DC}" srcOrd="1" destOrd="0" presId="urn:microsoft.com/office/officeart/2005/8/layout/hierarchy4"/>
    <dgm:cxn modelId="{ACC943C7-EEC8-4179-B02E-3C5B5A4036BD}" type="presParOf" srcId="{8A3960A7-E229-4208-AB25-E7CB27C3753A}" destId="{A5DB2827-EA45-4DD4-AE8B-984E6DEDAFED}" srcOrd="2" destOrd="0" presId="urn:microsoft.com/office/officeart/2005/8/layout/hierarchy4"/>
    <dgm:cxn modelId="{61FFD100-4A3D-458F-AAD0-0ED9F63F9334}" type="presParOf" srcId="{A5DB2827-EA45-4DD4-AE8B-984E6DEDAFED}" destId="{8D527ADE-E41B-4F5B-B54E-4C5714519E4D}" srcOrd="0" destOrd="0" presId="urn:microsoft.com/office/officeart/2005/8/layout/hierarchy4"/>
    <dgm:cxn modelId="{96D822E7-087E-45E0-BCBA-019AE42E07EC}" type="presParOf" srcId="{8D527ADE-E41B-4F5B-B54E-4C5714519E4D}" destId="{FFF402C8-53D1-4740-AAFB-7C6140F1AA1D}" srcOrd="0" destOrd="0" presId="urn:microsoft.com/office/officeart/2005/8/layout/hierarchy4"/>
    <dgm:cxn modelId="{710F3DE5-5DC0-415E-9616-DD84C7E4367B}" type="presParOf" srcId="{8D527ADE-E41B-4F5B-B54E-4C5714519E4D}" destId="{20C22685-F88C-475A-9BCB-26F485F6B028}" srcOrd="1" destOrd="0" presId="urn:microsoft.com/office/officeart/2005/8/layout/hierarchy4"/>
    <dgm:cxn modelId="{2F425FD0-68F6-44B6-992E-BC8883A63E4E}" type="presParOf" srcId="{8D527ADE-E41B-4F5B-B54E-4C5714519E4D}" destId="{E165EE18-1A6B-412B-941F-8DD4EBB3E906}" srcOrd="2" destOrd="0" presId="urn:microsoft.com/office/officeart/2005/8/layout/hierarchy4"/>
    <dgm:cxn modelId="{34BEEA4C-1A1C-4A20-8822-F00921BCA77F}" type="presParOf" srcId="{E165EE18-1A6B-412B-941F-8DD4EBB3E906}" destId="{CCE514DD-8B3E-4071-898E-FB19B21A1E34}" srcOrd="0" destOrd="0" presId="urn:microsoft.com/office/officeart/2005/8/layout/hierarchy4"/>
    <dgm:cxn modelId="{85EDB296-1BB9-4AA7-96B5-D0CA0C061C85}" type="presParOf" srcId="{CCE514DD-8B3E-4071-898E-FB19B21A1E34}" destId="{6EEDC947-75E6-4D3B-9F14-884F457C75F1}" srcOrd="0" destOrd="0" presId="urn:microsoft.com/office/officeart/2005/8/layout/hierarchy4"/>
    <dgm:cxn modelId="{43403A89-B9BB-421B-ACAE-548BA1EB294F}" type="presParOf" srcId="{CCE514DD-8B3E-4071-898E-FB19B21A1E34}" destId="{E8BCAFCC-2541-4936-9AB5-AE410F7091F3}" srcOrd="1" destOrd="0" presId="urn:microsoft.com/office/officeart/2005/8/layout/hierarchy4"/>
    <dgm:cxn modelId="{B5D8EF45-AA73-462F-A968-D25C210D383D}" type="presParOf" srcId="{E165EE18-1A6B-412B-941F-8DD4EBB3E906}" destId="{75F6DB7E-87A5-4F64-A061-79F23C7996ED}" srcOrd="1" destOrd="0" presId="urn:microsoft.com/office/officeart/2005/8/layout/hierarchy4"/>
    <dgm:cxn modelId="{1BA87CC9-E2D0-46CC-BEE1-408573C901BE}" type="presParOf" srcId="{E165EE18-1A6B-412B-941F-8DD4EBB3E906}" destId="{5DC700CF-08D8-4CFB-A205-091578D633DD}" srcOrd="2" destOrd="0" presId="urn:microsoft.com/office/officeart/2005/8/layout/hierarchy4"/>
    <dgm:cxn modelId="{E4A496ED-FCD5-4191-9DA6-120FB182A0AF}" type="presParOf" srcId="{5DC700CF-08D8-4CFB-A205-091578D633DD}" destId="{A704CBAC-62EA-4AF8-B770-E072FFD1FF50}" srcOrd="0" destOrd="0" presId="urn:microsoft.com/office/officeart/2005/8/layout/hierarchy4"/>
    <dgm:cxn modelId="{B7E4CD7A-A01D-4637-B4B6-0A548A709985}" type="presParOf" srcId="{5DC700CF-08D8-4CFB-A205-091578D633DD}" destId="{CEC4B36C-65FF-4279-B209-446FD63BB904}" srcOrd="1" destOrd="0" presId="urn:microsoft.com/office/officeart/2005/8/layout/hierarchy4"/>
    <dgm:cxn modelId="{9ED344EF-6D59-4913-88F4-8B2DD78B8F14}" type="presParOf" srcId="{A5DB2827-EA45-4DD4-AE8B-984E6DEDAFED}" destId="{C5D94F75-6380-4CE6-98B7-F3C7E4A6A71D}" srcOrd="1" destOrd="0" presId="urn:microsoft.com/office/officeart/2005/8/layout/hierarchy4"/>
    <dgm:cxn modelId="{8226A351-867E-41A3-A90D-A63DA4D4BD1B}" type="presParOf" srcId="{A5DB2827-EA45-4DD4-AE8B-984E6DEDAFED}" destId="{BFB285D7-2C73-4DAE-AE04-62A434A23EF6}" srcOrd="2" destOrd="0" presId="urn:microsoft.com/office/officeart/2005/8/layout/hierarchy4"/>
    <dgm:cxn modelId="{970FFBDF-33D9-4CC3-A707-109E8E09EF41}" type="presParOf" srcId="{BFB285D7-2C73-4DAE-AE04-62A434A23EF6}" destId="{2B34626A-8FB4-4996-9839-673DE69F4FB4}" srcOrd="0" destOrd="0" presId="urn:microsoft.com/office/officeart/2005/8/layout/hierarchy4"/>
    <dgm:cxn modelId="{99E562BD-59BB-4A59-B829-CE02311CA98F}" type="presParOf" srcId="{BFB285D7-2C73-4DAE-AE04-62A434A23EF6}" destId="{AEE1FA84-7F54-4A9E-B6EA-966A7B345206}" srcOrd="1" destOrd="0" presId="urn:microsoft.com/office/officeart/2005/8/layout/hierarchy4"/>
    <dgm:cxn modelId="{7949242B-3D44-47B1-89A2-186A22B8C78F}" type="presParOf" srcId="{BFB285D7-2C73-4DAE-AE04-62A434A23EF6}" destId="{E06294F2-5C94-42D3-B27A-CB6042210D60}" srcOrd="2" destOrd="0" presId="urn:microsoft.com/office/officeart/2005/8/layout/hierarchy4"/>
    <dgm:cxn modelId="{869C97F2-D757-4926-BEE9-25AED1C6519D}" type="presParOf" srcId="{E06294F2-5C94-42D3-B27A-CB6042210D60}" destId="{54E82D7E-88DD-483B-8E23-ABEDF6A635EC}" srcOrd="0" destOrd="0" presId="urn:microsoft.com/office/officeart/2005/8/layout/hierarchy4"/>
    <dgm:cxn modelId="{7CEFE7AD-D4DC-47F4-9B05-C76C410A3EDD}" type="presParOf" srcId="{54E82D7E-88DD-483B-8E23-ABEDF6A635EC}" destId="{3F2BE8C0-50D3-4297-8A00-A92582FAA4FD}" srcOrd="0" destOrd="0" presId="urn:microsoft.com/office/officeart/2005/8/layout/hierarchy4"/>
    <dgm:cxn modelId="{B23BF211-2118-48D5-A6B7-7DE3553412E7}" type="presParOf" srcId="{54E82D7E-88DD-483B-8E23-ABEDF6A635EC}" destId="{F19793C3-7FE8-496F-86E2-D61C1E876D0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A83C93-C958-412C-9775-8B8080892CDD}">
      <dsp:nvSpPr>
        <dsp:cNvPr id="0" name=""/>
        <dsp:cNvSpPr/>
      </dsp:nvSpPr>
      <dsp:spPr>
        <a:xfrm>
          <a:off x="1950720" y="1984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ARCAICA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S. VII-VI a.C.</a:t>
          </a:r>
          <a:endParaRPr lang="es-ES" sz="2600" kern="1200" dirty="0"/>
        </a:p>
      </dsp:txBody>
      <dsp:txXfrm>
        <a:off x="1950720" y="1984"/>
        <a:ext cx="2194560" cy="1309687"/>
      </dsp:txXfrm>
    </dsp:sp>
    <dsp:sp modelId="{4D38597D-BD83-4852-9196-D7D22BD1C72D}">
      <dsp:nvSpPr>
        <dsp:cNvPr id="0" name=""/>
        <dsp:cNvSpPr/>
      </dsp:nvSpPr>
      <dsp:spPr>
        <a:xfrm>
          <a:off x="1950720" y="1377156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CLÁSICA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S. V-IV a. C.</a:t>
          </a:r>
          <a:endParaRPr lang="es-ES" sz="2600" kern="1200" dirty="0"/>
        </a:p>
      </dsp:txBody>
      <dsp:txXfrm>
        <a:off x="1950720" y="1377156"/>
        <a:ext cx="2194560" cy="1309687"/>
      </dsp:txXfrm>
    </dsp:sp>
    <dsp:sp modelId="{93A05D46-0C35-4A1D-B41A-BAFF679BD174}">
      <dsp:nvSpPr>
        <dsp:cNvPr id="0" name=""/>
        <dsp:cNvSpPr/>
      </dsp:nvSpPr>
      <dsp:spPr>
        <a:xfrm>
          <a:off x="1950720" y="2752328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HELENÍSTICA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S. III-I a.C.</a:t>
          </a:r>
          <a:endParaRPr lang="es-ES" sz="2600" kern="1200" dirty="0"/>
        </a:p>
      </dsp:txBody>
      <dsp:txXfrm>
        <a:off x="1950720" y="2752328"/>
        <a:ext cx="2194560" cy="13096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8B9104-3C85-4B52-8F9B-65135F647D4C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S. VII-VI a.C.</a:t>
          </a:r>
          <a:endParaRPr lang="es-ES" sz="3000" kern="1200" dirty="0"/>
        </a:p>
      </dsp:txBody>
      <dsp:txXfrm>
        <a:off x="744" y="145603"/>
        <a:ext cx="2902148" cy="1741289"/>
      </dsp:txXfrm>
    </dsp:sp>
    <dsp:sp modelId="{7F4C7102-966B-439A-ADE5-198BB4F15A3A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err="1" smtClean="0"/>
            <a:t>Kouroi</a:t>
          </a:r>
          <a:r>
            <a:rPr lang="es-ES" sz="3000" kern="1200" dirty="0" smtClean="0"/>
            <a:t>, </a:t>
          </a:r>
          <a:r>
            <a:rPr lang="es-ES" sz="3000" kern="1200" dirty="0" err="1" smtClean="0"/>
            <a:t>korai</a:t>
          </a:r>
          <a:endParaRPr lang="es-ES" sz="3000" kern="1200" dirty="0"/>
        </a:p>
      </dsp:txBody>
      <dsp:txXfrm>
        <a:off x="3193107" y="145603"/>
        <a:ext cx="2902148" cy="1741289"/>
      </dsp:txXfrm>
    </dsp:sp>
    <dsp:sp modelId="{F733FCC0-F9AE-4E6D-A8A2-E64092EF6B05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Influencia egipcia</a:t>
          </a:r>
          <a:endParaRPr lang="es-ES" sz="3000" kern="1200" dirty="0"/>
        </a:p>
      </dsp:txBody>
      <dsp:txXfrm>
        <a:off x="744" y="2177107"/>
        <a:ext cx="2902148" cy="1741289"/>
      </dsp:txXfrm>
    </dsp:sp>
    <dsp:sp modelId="{C94C972D-D50A-4BCF-9FFA-4431F9352385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3000" kern="1200" dirty="0" smtClean="0"/>
            <a:t>Características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 dirty="0"/>
        </a:p>
      </dsp:txBody>
      <dsp:txXfrm>
        <a:off x="3193107" y="2177107"/>
        <a:ext cx="2902148" cy="17412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55DAB-24B3-45DC-8868-425D7AD46DC9}">
      <dsp:nvSpPr>
        <dsp:cNvPr id="0" name=""/>
        <dsp:cNvSpPr/>
      </dsp:nvSpPr>
      <dsp:spPr>
        <a:xfrm rot="5400000">
          <a:off x="3352323" y="-959475"/>
          <a:ext cx="158591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Mirón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Policleto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Fidias</a:t>
          </a:r>
          <a:endParaRPr lang="es-ES" sz="2800" kern="1200" dirty="0"/>
        </a:p>
      </dsp:txBody>
      <dsp:txXfrm rot="5400000">
        <a:off x="3352323" y="-959475"/>
        <a:ext cx="1585912" cy="3901440"/>
      </dsp:txXfrm>
    </dsp:sp>
    <dsp:sp modelId="{965F65B5-7539-425B-9CF7-9F2C575BBA30}">
      <dsp:nvSpPr>
        <dsp:cNvPr id="0" name=""/>
        <dsp:cNvSpPr/>
      </dsp:nvSpPr>
      <dsp:spPr>
        <a:xfrm>
          <a:off x="0" y="49"/>
          <a:ext cx="2194560" cy="1982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Siglo V a.C. </a:t>
          </a:r>
          <a:endParaRPr lang="es-ES" sz="4600" kern="1200" dirty="0"/>
        </a:p>
      </dsp:txBody>
      <dsp:txXfrm>
        <a:off x="0" y="49"/>
        <a:ext cx="2194560" cy="1982390"/>
      </dsp:txXfrm>
    </dsp:sp>
    <dsp:sp modelId="{0284A0D2-8735-4B9C-84CA-04F5B61D1627}">
      <dsp:nvSpPr>
        <dsp:cNvPr id="0" name=""/>
        <dsp:cNvSpPr/>
      </dsp:nvSpPr>
      <dsp:spPr>
        <a:xfrm rot="5400000">
          <a:off x="3352323" y="1122035"/>
          <a:ext cx="158591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err="1" smtClean="0"/>
            <a:t>Praxíteles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err="1" smtClean="0"/>
            <a:t>Lisipo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err="1" smtClean="0"/>
            <a:t>Scopas</a:t>
          </a:r>
          <a:endParaRPr lang="es-ES" sz="2800" kern="1200" dirty="0"/>
        </a:p>
      </dsp:txBody>
      <dsp:txXfrm rot="5400000">
        <a:off x="3352323" y="1122035"/>
        <a:ext cx="1585912" cy="3901440"/>
      </dsp:txXfrm>
    </dsp:sp>
    <dsp:sp modelId="{D329370D-554F-4722-AFAF-453C0001A5AF}">
      <dsp:nvSpPr>
        <dsp:cNvPr id="0" name=""/>
        <dsp:cNvSpPr/>
      </dsp:nvSpPr>
      <dsp:spPr>
        <a:xfrm>
          <a:off x="0" y="2081559"/>
          <a:ext cx="2194560" cy="1982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Siglo IV a. C. </a:t>
          </a:r>
          <a:endParaRPr lang="es-ES" sz="4600" kern="1200" dirty="0"/>
        </a:p>
      </dsp:txBody>
      <dsp:txXfrm>
        <a:off x="0" y="2081559"/>
        <a:ext cx="2194560" cy="19823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55DAB-24B3-45DC-8868-425D7AD46DC9}">
      <dsp:nvSpPr>
        <dsp:cNvPr id="0" name=""/>
        <dsp:cNvSpPr/>
      </dsp:nvSpPr>
      <dsp:spPr>
        <a:xfrm rot="5400000">
          <a:off x="3352323" y="-959475"/>
          <a:ext cx="158591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Mirón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Policleto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Fidias</a:t>
          </a:r>
          <a:endParaRPr lang="es-ES" sz="2800" kern="1200" dirty="0"/>
        </a:p>
      </dsp:txBody>
      <dsp:txXfrm rot="5400000">
        <a:off x="3352323" y="-959475"/>
        <a:ext cx="1585912" cy="3901440"/>
      </dsp:txXfrm>
    </dsp:sp>
    <dsp:sp modelId="{965F65B5-7539-425B-9CF7-9F2C575BBA30}">
      <dsp:nvSpPr>
        <dsp:cNvPr id="0" name=""/>
        <dsp:cNvSpPr/>
      </dsp:nvSpPr>
      <dsp:spPr>
        <a:xfrm>
          <a:off x="0" y="49"/>
          <a:ext cx="2194560" cy="1982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Siglo V a.C. </a:t>
          </a:r>
          <a:endParaRPr lang="es-ES" sz="4600" kern="1200" dirty="0"/>
        </a:p>
      </dsp:txBody>
      <dsp:txXfrm>
        <a:off x="0" y="49"/>
        <a:ext cx="2194560" cy="1982390"/>
      </dsp:txXfrm>
    </dsp:sp>
    <dsp:sp modelId="{0284A0D2-8735-4B9C-84CA-04F5B61D1627}">
      <dsp:nvSpPr>
        <dsp:cNvPr id="0" name=""/>
        <dsp:cNvSpPr/>
      </dsp:nvSpPr>
      <dsp:spPr>
        <a:xfrm rot="5400000">
          <a:off x="3352323" y="1122035"/>
          <a:ext cx="158591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err="1" smtClean="0"/>
            <a:t>Praxíteles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err="1" smtClean="0"/>
            <a:t>Lisipo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err="1" smtClean="0"/>
            <a:t>Scopas</a:t>
          </a:r>
          <a:endParaRPr lang="es-ES" sz="2800" kern="1200" dirty="0"/>
        </a:p>
      </dsp:txBody>
      <dsp:txXfrm rot="5400000">
        <a:off x="3352323" y="1122035"/>
        <a:ext cx="1585912" cy="3901440"/>
      </dsp:txXfrm>
    </dsp:sp>
    <dsp:sp modelId="{D329370D-554F-4722-AFAF-453C0001A5AF}">
      <dsp:nvSpPr>
        <dsp:cNvPr id="0" name=""/>
        <dsp:cNvSpPr/>
      </dsp:nvSpPr>
      <dsp:spPr>
        <a:xfrm>
          <a:off x="0" y="2081559"/>
          <a:ext cx="2194560" cy="1982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Siglo IV a. C. </a:t>
          </a:r>
          <a:endParaRPr lang="es-ES" sz="4600" kern="1200" dirty="0"/>
        </a:p>
      </dsp:txBody>
      <dsp:txXfrm>
        <a:off x="0" y="2081559"/>
        <a:ext cx="2194560" cy="19823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5BBC99-0CD0-4170-B864-F13FE80FCE8D}">
      <dsp:nvSpPr>
        <dsp:cNvPr id="0" name=""/>
        <dsp:cNvSpPr/>
      </dsp:nvSpPr>
      <dsp:spPr>
        <a:xfrm>
          <a:off x="699" y="1460"/>
          <a:ext cx="6094601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500" kern="1200" dirty="0" smtClean="0"/>
            <a:t>ETAPA HELENÍSTICA</a:t>
          </a:r>
          <a:endParaRPr lang="es-ES" sz="5500" kern="1200" dirty="0"/>
        </a:p>
      </dsp:txBody>
      <dsp:txXfrm>
        <a:off x="699" y="1460"/>
        <a:ext cx="6094601" cy="1281906"/>
      </dsp:txXfrm>
    </dsp:sp>
    <dsp:sp modelId="{FFF402C8-53D1-4740-AAFB-7C6140F1AA1D}">
      <dsp:nvSpPr>
        <dsp:cNvPr id="0" name=""/>
        <dsp:cNvSpPr/>
      </dsp:nvSpPr>
      <dsp:spPr>
        <a:xfrm>
          <a:off x="699" y="1391046"/>
          <a:ext cx="3981182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CARACTERÍSTICAS</a:t>
          </a:r>
          <a:endParaRPr lang="es-ES" sz="2600" kern="1200" dirty="0"/>
        </a:p>
      </dsp:txBody>
      <dsp:txXfrm>
        <a:off x="699" y="1391046"/>
        <a:ext cx="3981182" cy="1281906"/>
      </dsp:txXfrm>
    </dsp:sp>
    <dsp:sp modelId="{6EEDC947-75E6-4D3B-9F14-884F457C75F1}">
      <dsp:nvSpPr>
        <dsp:cNvPr id="0" name=""/>
        <dsp:cNvSpPr/>
      </dsp:nvSpPr>
      <dsp:spPr>
        <a:xfrm>
          <a:off x="699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EXPRESIÓN DRAMATISMO, SENTIMIENTOS</a:t>
          </a:r>
          <a:endParaRPr lang="es-ES" sz="1800" kern="1200" dirty="0"/>
        </a:p>
      </dsp:txBody>
      <dsp:txXfrm>
        <a:off x="699" y="2780633"/>
        <a:ext cx="1949648" cy="1281906"/>
      </dsp:txXfrm>
    </dsp:sp>
    <dsp:sp modelId="{A704CBAC-62EA-4AF8-B770-E072FFD1FF50}">
      <dsp:nvSpPr>
        <dsp:cNvPr id="0" name=""/>
        <dsp:cNvSpPr/>
      </dsp:nvSpPr>
      <dsp:spPr>
        <a:xfrm>
          <a:off x="2032233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MOVIMIENTO</a:t>
          </a:r>
          <a:endParaRPr lang="es-ES" sz="1800" kern="1200" dirty="0"/>
        </a:p>
      </dsp:txBody>
      <dsp:txXfrm>
        <a:off x="2032233" y="2780633"/>
        <a:ext cx="1949648" cy="1281906"/>
      </dsp:txXfrm>
    </dsp:sp>
    <dsp:sp modelId="{2B34626A-8FB4-4996-9839-673DE69F4FB4}">
      <dsp:nvSpPr>
        <dsp:cNvPr id="0" name=""/>
        <dsp:cNvSpPr/>
      </dsp:nvSpPr>
      <dsp:spPr>
        <a:xfrm>
          <a:off x="4145652" y="1391046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DIFERENTES ESCUELAS</a:t>
          </a:r>
          <a:endParaRPr lang="es-ES" sz="2600" kern="1200" dirty="0"/>
        </a:p>
      </dsp:txBody>
      <dsp:txXfrm>
        <a:off x="4145652" y="1391046"/>
        <a:ext cx="1949648" cy="1281906"/>
      </dsp:txXfrm>
    </dsp:sp>
    <dsp:sp modelId="{3F2BE8C0-50D3-4297-8A00-A92582FAA4FD}">
      <dsp:nvSpPr>
        <dsp:cNvPr id="0" name=""/>
        <dsp:cNvSpPr/>
      </dsp:nvSpPr>
      <dsp:spPr>
        <a:xfrm>
          <a:off x="4145652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REPRESENTACIÓN DE GRUPOS</a:t>
          </a:r>
          <a:endParaRPr lang="es-ES" sz="1800" kern="1200" dirty="0"/>
        </a:p>
      </dsp:txBody>
      <dsp:txXfrm>
        <a:off x="4145652" y="2780633"/>
        <a:ext cx="1949648" cy="1281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64C4-1ED7-43D2-BB0B-D5001FA6A26B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6D53-9DF3-4F16-92C2-E359B47456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64C4-1ED7-43D2-BB0B-D5001FA6A26B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6D53-9DF3-4F16-92C2-E359B47456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64C4-1ED7-43D2-BB0B-D5001FA6A26B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6D53-9DF3-4F16-92C2-E359B47456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64C4-1ED7-43D2-BB0B-D5001FA6A26B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6D53-9DF3-4F16-92C2-E359B47456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64C4-1ED7-43D2-BB0B-D5001FA6A26B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6D53-9DF3-4F16-92C2-E359B47456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64C4-1ED7-43D2-BB0B-D5001FA6A26B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6D53-9DF3-4F16-92C2-E359B47456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64C4-1ED7-43D2-BB0B-D5001FA6A26B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6D53-9DF3-4F16-92C2-E359B47456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64C4-1ED7-43D2-BB0B-D5001FA6A26B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6D53-9DF3-4F16-92C2-E359B47456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64C4-1ED7-43D2-BB0B-D5001FA6A26B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6D53-9DF3-4F16-92C2-E359B47456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64C4-1ED7-43D2-BB0B-D5001FA6A26B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6D53-9DF3-4F16-92C2-E359B47456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64C4-1ED7-43D2-BB0B-D5001FA6A26B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6D53-9DF3-4F16-92C2-E359B47456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64C4-1ED7-43D2-BB0B-D5001FA6A26B}" type="datetimeFigureOut">
              <a:rPr lang="es-ES" smtClean="0"/>
              <a:pPr/>
              <a:t>12/10/2014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66D53-9DF3-4F16-92C2-E359B47456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ARTE GRIEGO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ESCULTURA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ronton de Eg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25401" cy="597592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95536" y="63813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Frontón de </a:t>
            </a:r>
            <a:r>
              <a:rPr lang="es-ES" dirty="0" err="1" smtClean="0"/>
              <a:t>Egina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uerrero con escudo Eg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3690"/>
            <a:ext cx="8280920" cy="395656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573325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Frontón de </a:t>
            </a:r>
            <a:r>
              <a:rPr lang="es-ES" dirty="0" err="1" smtClean="0"/>
              <a:t>Egina</a:t>
            </a:r>
            <a:r>
              <a:rPr lang="es-ES" dirty="0" smtClean="0"/>
              <a:t>: Guerrero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uriga de Delf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620688"/>
            <a:ext cx="3454275" cy="51883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915816" y="60932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Auriga de Delfos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seidón de Artemi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4661964" cy="64807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372200" y="60212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Poseidón del Cabo </a:t>
            </a:r>
            <a:r>
              <a:rPr lang="es-ES" dirty="0" err="1" smtClean="0"/>
              <a:t>Artemisón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iace_Bronzes_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5109373" cy="64807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516216" y="59492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Guerreros de </a:t>
            </a:r>
            <a:r>
              <a:rPr lang="es-ES" dirty="0" err="1" smtClean="0"/>
              <a:t>Riace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IAC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852" y="423650"/>
            <a:ext cx="6823532" cy="587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55576" y="332656"/>
            <a:ext cx="338437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ETAPA CLÁSICA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scobolo Miró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3722688" cy="651876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860032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MIRÓN: El Discóbolo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tenea en Parten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5702647" cy="4248473"/>
          </a:xfrm>
          <a:prstGeom prst="rect">
            <a:avLst/>
          </a:prstGeom>
        </p:spPr>
      </p:pic>
      <p:pic>
        <p:nvPicPr>
          <p:cNvPr id="3" name="2 Imagen" descr="Aten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908720"/>
            <a:ext cx="27432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Zeus por Fidi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5" y="908720"/>
            <a:ext cx="6816757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764704"/>
            <a:ext cx="770485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/>
              <a:t>MATERIALES</a:t>
            </a:r>
            <a:r>
              <a:rPr lang="es-ES" sz="2800" dirty="0" smtClean="0"/>
              <a:t>: </a:t>
            </a:r>
            <a:r>
              <a:rPr lang="es-ES" sz="2800" b="1" dirty="0" smtClean="0"/>
              <a:t>Mármol, bronce</a:t>
            </a:r>
            <a:r>
              <a:rPr lang="es-ES" sz="2800" dirty="0" smtClean="0"/>
              <a:t>, piedra, oro y marfil</a:t>
            </a:r>
          </a:p>
          <a:p>
            <a:endParaRPr lang="es-ES" sz="2800" dirty="0" smtClean="0"/>
          </a:p>
          <a:p>
            <a:r>
              <a:rPr lang="es-ES" sz="2800" b="1" u="sng" dirty="0" smtClean="0"/>
              <a:t>TIPOS</a:t>
            </a:r>
            <a:r>
              <a:rPr lang="es-ES" sz="2800" dirty="0" smtClean="0"/>
              <a:t>: escultura exenta y relieve</a:t>
            </a:r>
          </a:p>
          <a:p>
            <a:endParaRPr lang="es-ES" sz="2800" dirty="0" smtClean="0"/>
          </a:p>
          <a:p>
            <a:r>
              <a:rPr lang="es-ES" sz="2800" b="1" u="sng" dirty="0" smtClean="0"/>
              <a:t>CARACTERÍSTICAS</a:t>
            </a:r>
            <a:r>
              <a:rPr lang="es-ES" sz="2800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s-ES" sz="2800" dirty="0" smtClean="0"/>
              <a:t>Tema central: </a:t>
            </a:r>
            <a:r>
              <a:rPr lang="es-ES" sz="2800" b="1" dirty="0" smtClean="0"/>
              <a:t>la figura humana</a:t>
            </a:r>
            <a:r>
              <a:rPr lang="es-ES" sz="2800" dirty="0" smtClean="0"/>
              <a:t>: dioses, héroes, atletas</a:t>
            </a:r>
          </a:p>
          <a:p>
            <a:pPr lvl="1">
              <a:buFont typeface="Wingdings" pitchFamily="2" charset="2"/>
              <a:buChar char="Ø"/>
            </a:pPr>
            <a:r>
              <a:rPr lang="es-ES" sz="2800" b="1" dirty="0" smtClean="0"/>
              <a:t>Búsqueda de la belleza</a:t>
            </a:r>
            <a:r>
              <a:rPr lang="es-ES" sz="2800" dirty="0" smtClean="0"/>
              <a:t>, </a:t>
            </a:r>
            <a:r>
              <a:rPr lang="es-ES" sz="2800" b="1" dirty="0" smtClean="0"/>
              <a:t>proporciones</a:t>
            </a:r>
          </a:p>
          <a:p>
            <a:pPr lvl="1">
              <a:buFont typeface="Wingdings" pitchFamily="2" charset="2"/>
              <a:buChar char="Ø"/>
            </a:pPr>
            <a:r>
              <a:rPr lang="es-ES" sz="2800" b="1" dirty="0" smtClean="0"/>
              <a:t>Volumen</a:t>
            </a:r>
          </a:p>
          <a:p>
            <a:pPr lvl="1">
              <a:buFont typeface="Wingdings" pitchFamily="2" charset="2"/>
              <a:buChar char="Ø"/>
            </a:pPr>
            <a:r>
              <a:rPr lang="es-ES" sz="2800" b="1" dirty="0" smtClean="0"/>
              <a:t>Expresividad</a:t>
            </a:r>
            <a:r>
              <a:rPr lang="es-ES" sz="2800" dirty="0" smtClean="0"/>
              <a:t>, dinamismo</a:t>
            </a:r>
          </a:p>
          <a:p>
            <a:pPr lvl="1">
              <a:buFont typeface="Wingdings" pitchFamily="2" charset="2"/>
              <a:buChar char="Ø"/>
            </a:pPr>
            <a:r>
              <a:rPr lang="es-ES" sz="2800" dirty="0" smtClean="0"/>
              <a:t>Policromía</a:t>
            </a:r>
          </a:p>
          <a:p>
            <a:pPr lvl="1">
              <a:buFont typeface="Wingdings" pitchFamily="2" charset="2"/>
              <a:buChar char="Ø"/>
            </a:pPr>
            <a:r>
              <a:rPr lang="es-ES" sz="2800" dirty="0" smtClean="0"/>
              <a:t>Conocidas por las copias romanas.</a:t>
            </a:r>
          </a:p>
          <a:p>
            <a:pPr lvl="1">
              <a:buFont typeface="Wingdings" pitchFamily="2" charset="2"/>
              <a:buChar char="§"/>
            </a:pPr>
            <a:endParaRPr lang="es-ES" sz="2800" dirty="0" smtClean="0"/>
          </a:p>
          <a:p>
            <a:pPr lvl="1"/>
            <a:endParaRPr lang="es-ES" dirty="0" smtClean="0"/>
          </a:p>
          <a:p>
            <a:pPr lvl="2"/>
            <a:endParaRPr lang="es-ES" dirty="0" smtClean="0"/>
          </a:p>
          <a:p>
            <a:pPr lvl="1">
              <a:buFont typeface="Arial" pitchFamily="34" charset="0"/>
              <a:buChar char="•"/>
            </a:pPr>
            <a:endParaRPr lang="es-ES" dirty="0" smtClean="0"/>
          </a:p>
          <a:p>
            <a:pPr lvl="1"/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riso Panatene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8640960" cy="472362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55576" y="58772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FIDIAS: Friso de las Panateneas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riso_partenon jine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7315200" cy="4553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etopa parten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847" y="1052736"/>
            <a:ext cx="5291433" cy="453740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763688" y="58772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FIDIAS: Metopa del Partenón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ritish_Musuem_fronton parten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oriforo Policle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4390049" cy="640871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156176" y="58052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POLICLETO: El </a:t>
            </a:r>
            <a:r>
              <a:rPr lang="es-ES" dirty="0" err="1" smtClean="0"/>
              <a:t>Doríforo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dumeno Policle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76672"/>
            <a:ext cx="3530308" cy="520398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627784" y="59492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POLICLETO: El </a:t>
            </a:r>
            <a:r>
              <a:rPr lang="es-ES" dirty="0" err="1" smtClean="0"/>
              <a:t>Diadumeno</a:t>
            </a:r>
            <a:r>
              <a:rPr lang="es-ES" dirty="0" smtClean="0"/>
              <a:t>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mazona capitolina Crési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546" y="692696"/>
            <a:ext cx="3498980" cy="4665307"/>
          </a:xfrm>
          <a:prstGeom prst="rect">
            <a:avLst/>
          </a:prstGeom>
        </p:spPr>
      </p:pic>
      <p:pic>
        <p:nvPicPr>
          <p:cNvPr id="3" name="2 Imagen" descr="Amazona de Berlin policle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628800"/>
            <a:ext cx="2468880" cy="3767328"/>
          </a:xfrm>
          <a:prstGeom prst="rect">
            <a:avLst/>
          </a:prstGeom>
        </p:spPr>
      </p:pic>
      <p:pic>
        <p:nvPicPr>
          <p:cNvPr id="4" name="3 Imagen" descr="amazona tipo mattei Fidi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1064" y="2276872"/>
            <a:ext cx="2828920" cy="282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ermes_by_praxite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32656"/>
            <a:ext cx="3766736" cy="569718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627784" y="62373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PRAXÍTELES: Hermes con Dionisos niño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frodita cnidi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2173" y="404664"/>
            <a:ext cx="2967090" cy="590465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724128" y="56612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PRAXÍTELES: Afrodita </a:t>
            </a:r>
            <a:r>
              <a:rPr lang="es-ES" dirty="0" err="1" smtClean="0"/>
              <a:t>cnidia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83568" y="692696"/>
            <a:ext cx="475252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  EVOLUCIÓN Y ETAPAS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poxiome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60648"/>
            <a:ext cx="2746591" cy="640871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724128" y="59492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LISIPO: </a:t>
            </a:r>
            <a:r>
              <a:rPr lang="es-ES" dirty="0" err="1" smtClean="0"/>
              <a:t>Apoxiomeno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non-de-lisi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2512" y="1088136"/>
            <a:ext cx="3998976" cy="468172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627784" y="60212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canon de </a:t>
            </a:r>
            <a:r>
              <a:rPr lang="es-ES" dirty="0" err="1" smtClean="0"/>
              <a:t>Lisispo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Canon Policleto y </a:t>
            </a:r>
            <a:r>
              <a:rPr lang="es-ES" dirty="0" err="1" smtClean="0"/>
              <a:t>Lisipo</a:t>
            </a:r>
            <a:endParaRPr lang="es-ES" dirty="0"/>
          </a:p>
        </p:txBody>
      </p:sp>
      <p:pic>
        <p:nvPicPr>
          <p:cNvPr id="5" name="4 Marcador de contenido" descr="Doriforo Policlet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3100342" cy="4525963"/>
          </a:xfrm>
        </p:spPr>
      </p:pic>
      <p:pic>
        <p:nvPicPr>
          <p:cNvPr id="6" name="5 Marcador de contenido" descr="apoxiomeno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73219" y="1700809"/>
            <a:ext cx="1851633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lejandro  Lisi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620688"/>
            <a:ext cx="4032448" cy="5376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énade Scop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150" y="188640"/>
            <a:ext cx="3492388" cy="64807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444208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SCOPAS: Ménade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ocoo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2770" y="404664"/>
            <a:ext cx="5258942" cy="566019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979712" y="62373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Laocoonte</a:t>
            </a:r>
            <a:r>
              <a:rPr lang="es-ES" dirty="0" smtClean="0"/>
              <a:t> y sus hijos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Victoire%20de%20Samothr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69320"/>
            <a:ext cx="4320480" cy="576064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411760" y="62373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Victoria de Samotracia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Venus_de_Milo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76672"/>
            <a:ext cx="4762500" cy="527685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267744" y="594928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Venus de </a:t>
            </a:r>
            <a:r>
              <a:rPr lang="es-ES" dirty="0" err="1" smtClean="0"/>
              <a:t>Milo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spina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4055701" cy="59207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55776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niño de la espina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 smtClean="0"/>
              <a:t>ETAPA ARCAICA</a:t>
            </a:r>
            <a:endParaRPr lang="es-ES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1475656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alata_moribu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60648"/>
            <a:ext cx="6352094" cy="4228680"/>
          </a:xfrm>
          <a:prstGeom prst="rect">
            <a:avLst/>
          </a:prstGeom>
        </p:spPr>
      </p:pic>
      <p:pic>
        <p:nvPicPr>
          <p:cNvPr id="3" name="2 Imagen" descr="detalle gálata moribun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202634"/>
            <a:ext cx="3025678" cy="220464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67544" y="50851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Galo moribundo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%20TORO%20FARNES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5387893" cy="64807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588224" y="58772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Toro </a:t>
            </a:r>
            <a:r>
              <a:rPr lang="es-ES" dirty="0" err="1" smtClean="0"/>
              <a:t>Farnesio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igantomaquia. Altar de Pérga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712968" cy="50825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6021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Altar de </a:t>
            </a:r>
            <a:r>
              <a:rPr lang="es-ES" dirty="0" err="1" smtClean="0"/>
              <a:t>Pérgamo</a:t>
            </a:r>
            <a:r>
              <a:rPr lang="es-ES" dirty="0" smtClean="0"/>
              <a:t>. Relieves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lieves altar de Pérga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611743" cy="594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800px-Prothesis_Dipylon_Painter_A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5961" y="979850"/>
            <a:ext cx="4494511" cy="2988850"/>
          </a:xfrm>
          <a:prstGeom prst="rect">
            <a:avLst/>
          </a:prstGeom>
        </p:spPr>
      </p:pic>
      <p:pic>
        <p:nvPicPr>
          <p:cNvPr id="3" name="2 Imagen" descr="NAMA_Atticc_grave-amphora_by_Dipylon_Painter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516" y="404664"/>
            <a:ext cx="3780420" cy="504056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355976" y="45811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Decoración geométrica. </a:t>
            </a:r>
            <a:r>
              <a:rPr lang="es-ES" dirty="0" err="1" smtClean="0"/>
              <a:t>Dipilon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quiles_y_Ajax_jugando_a_los_dad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3936" y="260649"/>
            <a:ext cx="4756129" cy="576064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907704" y="594928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Aquiles y </a:t>
            </a:r>
            <a:r>
              <a:rPr lang="es-ES" dirty="0" err="1" smtClean="0"/>
              <a:t>Ajax</a:t>
            </a:r>
            <a:r>
              <a:rPr lang="es-ES" dirty="0"/>
              <a:t> </a:t>
            </a:r>
            <a:r>
              <a:rPr lang="es-ES" dirty="0" smtClean="0"/>
              <a:t>jugando a los dados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Odysseus_Sirens_BM_E440_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620000" cy="5334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99592" y="59492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Ulises y las sirenas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oscofo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2281" y="188640"/>
            <a:ext cx="3139437" cy="64807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372200" y="58052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</a:t>
            </a:r>
            <a:r>
              <a:rPr lang="es-ES" dirty="0" err="1" smtClean="0"/>
              <a:t>Moscóforo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Ana\Desktop\Universidad\ARTE GRIEGO\IMAGENES 2\discofo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836712"/>
            <a:ext cx="33843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Ana\Desktop\Universidad\ARTE GRIEGO\IMAGENES 2\diadumeno vers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92696"/>
            <a:ext cx="43204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ama de Auxer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2046052" cy="64807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139952" y="58052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Dama de </a:t>
            </a:r>
            <a:r>
              <a:rPr lang="es-ES" dirty="0" err="1" smtClean="0"/>
              <a:t>Auxerre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alo esp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8144" y="0"/>
            <a:ext cx="45477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pollo_Saurocton_Louv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45961"/>
            <a:ext cx="3600399" cy="656607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kore pliegu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99689"/>
            <a:ext cx="2880320" cy="665862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ucha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1345" y="0"/>
            <a:ext cx="44413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ko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kur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4762500" cy="6350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940152" y="55172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Cleobis</a:t>
            </a:r>
            <a:r>
              <a:rPr lang="es-ES" dirty="0" smtClean="0"/>
              <a:t> y </a:t>
            </a:r>
            <a:r>
              <a:rPr lang="es-ES" dirty="0" err="1" smtClean="0"/>
              <a:t>Bitón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kur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2656"/>
            <a:ext cx="4875609" cy="556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kor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88640"/>
            <a:ext cx="3348183" cy="64807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796136" y="58052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Koré del peplo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febo crit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68259"/>
            <a:ext cx="2521818" cy="634419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724128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Efebo </a:t>
            </a:r>
            <a:r>
              <a:rPr lang="es-ES" dirty="0" err="1" smtClean="0"/>
              <a:t>critio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260</Words>
  <Application>Microsoft Office PowerPoint</Application>
  <PresentationFormat>Presentación en pantalla (4:3)</PresentationFormat>
  <Paragraphs>83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5" baseType="lpstr">
      <vt:lpstr>Tema de Office</vt:lpstr>
      <vt:lpstr>ARTE GRIEGO </vt:lpstr>
      <vt:lpstr>Diapositiva 2</vt:lpstr>
      <vt:lpstr>Diapositiva 3</vt:lpstr>
      <vt:lpstr>ETAPA ARCAICA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Canon Policleto y Lisipo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GRIEGO </dc:title>
  <dc:creator>ELENA</dc:creator>
  <cp:lastModifiedBy>ELENA</cp:lastModifiedBy>
  <cp:revision>30</cp:revision>
  <dcterms:created xsi:type="dcterms:W3CDTF">2011-10-16T15:47:51Z</dcterms:created>
  <dcterms:modified xsi:type="dcterms:W3CDTF">2014-10-12T19:23:31Z</dcterms:modified>
</cp:coreProperties>
</file>