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58" r:id="rId7"/>
    <p:sldId id="260" r:id="rId8"/>
    <p:sldId id="261" r:id="rId9"/>
    <p:sldId id="278" r:id="rId10"/>
    <p:sldId id="262" r:id="rId11"/>
    <p:sldId id="270" r:id="rId12"/>
    <p:sldId id="272" r:id="rId13"/>
    <p:sldId id="267" r:id="rId14"/>
    <p:sldId id="271" r:id="rId15"/>
    <p:sldId id="268" r:id="rId16"/>
    <p:sldId id="279" r:id="rId17"/>
    <p:sldId id="269" r:id="rId18"/>
    <p:sldId id="273" r:id="rId19"/>
    <p:sldId id="265" r:id="rId20"/>
    <p:sldId id="274" r:id="rId21"/>
    <p:sldId id="280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26FF-9CB5-45BE-A90E-F48EDA6CE6EB}" type="datetimeFigureOut">
              <a:rPr lang="es-ES" smtClean="0"/>
              <a:pPr/>
              <a:t>22/10/2014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4D56-DA90-4F94-8422-540D4687F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ARTE PALEOCRISTIANO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ta_Sabina_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28000" cy="609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63813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Basílica de Santa Sabina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ta maria la may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646"/>
            <a:ext cx="8472941" cy="6354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chada san pablo extramu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589" y="620688"/>
            <a:ext cx="7440827" cy="55806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19672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 Pablo Extramuros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aptisterio de san juan de let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5986483" cy="642451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660232" y="5517232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Baptisterio San Juan de Letrán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aptisterio de los ortodox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456383" cy="48122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Baptisterio de los ortodoxos. Rávena</a:t>
            </a:r>
            <a:endParaRPr lang="es-ES" dirty="0"/>
          </a:p>
        </p:txBody>
      </p:sp>
      <p:pic>
        <p:nvPicPr>
          <p:cNvPr id="4" name="3 Imagen" descr="baptisterio ortodoxo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2592288" cy="3325460"/>
          </a:xfrm>
          <a:prstGeom prst="rect">
            <a:avLst/>
          </a:prstGeom>
        </p:spPr>
      </p:pic>
      <p:pic>
        <p:nvPicPr>
          <p:cNvPr id="5" name="4 Imagen" descr="baptisterio ortodox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263" y="3789040"/>
            <a:ext cx="491533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ta constanza i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6" y="1"/>
            <a:ext cx="7747064" cy="6309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63813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Mausoleo de Santa Constanza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a y alzado santa constanz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868284"/>
            <a:ext cx="3096344" cy="478742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99592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Planta y alzado de Santa Constanza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ambulatorio santa consta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4846183" cy="642265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96136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Deambulatorio de Santa Constanza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usoleo gala placi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724400" cy="3543300"/>
          </a:xfrm>
          <a:prstGeom prst="rect">
            <a:avLst/>
          </a:prstGeom>
        </p:spPr>
      </p:pic>
      <p:pic>
        <p:nvPicPr>
          <p:cNvPr id="4" name="3 Imagen" descr="gala placidia buen pas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33056"/>
            <a:ext cx="4256472" cy="2736304"/>
          </a:xfrm>
          <a:prstGeom prst="rect">
            <a:avLst/>
          </a:prstGeom>
        </p:spPr>
      </p:pic>
      <p:pic>
        <p:nvPicPr>
          <p:cNvPr id="5" name="4 Imagen" descr="gala placidia loren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4664"/>
            <a:ext cx="3473938" cy="278191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Mausoleo de Gala </a:t>
            </a:r>
            <a:r>
              <a:rPr lang="es-ES" dirty="0" err="1" smtClean="0"/>
              <a:t>Placidia</a:t>
            </a:r>
            <a:r>
              <a:rPr lang="es-ES" dirty="0" smtClean="0"/>
              <a:t>. Rávena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ala placi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542" y="1196752"/>
            <a:ext cx="6852873" cy="4921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8640"/>
            <a:ext cx="7416824" cy="66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400" dirty="0" smtClean="0"/>
              <a:t>Arte Paleocristiano: Arte de los primeros cristianos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Surge en el mundo romano a mediados </a:t>
            </a:r>
            <a:r>
              <a:rPr lang="es-ES" sz="2400" b="1" dirty="0" smtClean="0"/>
              <a:t>siglo I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Sirve de puente entre la cultura clásica occidental y la cultura cristiana occidental hasta hoy.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La religión cristiana. Monoteísta. Jesús. Libros sagrados... 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Expansión y persecuciones. 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En el </a:t>
            </a:r>
            <a:r>
              <a:rPr lang="es-ES" sz="2400" b="1" dirty="0" smtClean="0"/>
              <a:t>año 313 </a:t>
            </a:r>
            <a:r>
              <a:rPr lang="es-ES" sz="2400" dirty="0" smtClean="0"/>
              <a:t>Constantino da el </a:t>
            </a:r>
            <a:r>
              <a:rPr lang="es-ES" sz="2400" b="1" dirty="0" smtClean="0"/>
              <a:t>Edicto de Milán</a:t>
            </a:r>
            <a:r>
              <a:rPr lang="es-ES" sz="2400" dirty="0" smtClean="0"/>
              <a:t>: libertad de cultos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En el </a:t>
            </a:r>
            <a:r>
              <a:rPr lang="es-ES" sz="2400" b="1" dirty="0" smtClean="0"/>
              <a:t>año 380 </a:t>
            </a:r>
            <a:r>
              <a:rPr lang="es-ES" sz="2400" dirty="0" smtClean="0"/>
              <a:t>Teodosio da </a:t>
            </a:r>
            <a:r>
              <a:rPr lang="es-ES" sz="2400" b="1" dirty="0" smtClean="0"/>
              <a:t>Edicto de Tesalónica: </a:t>
            </a:r>
            <a:r>
              <a:rPr lang="es-ES" sz="2400" dirty="0" smtClean="0"/>
              <a:t>Cristianismo, religión oficial</a:t>
            </a:r>
            <a:endParaRPr lang="es-ES" sz="2400" b="1" dirty="0" smtClean="0"/>
          </a:p>
          <a:p>
            <a:endParaRPr lang="es-ES" sz="2400" dirty="0" smtClean="0"/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2 Etapas:</a:t>
            </a:r>
          </a:p>
          <a:p>
            <a:pPr lvl="2">
              <a:buFont typeface="Wingdings" pitchFamily="2" charset="2"/>
              <a:buChar char="Ø"/>
            </a:pPr>
            <a:r>
              <a:rPr lang="es-ES" sz="2400" dirty="0" smtClean="0"/>
              <a:t>Antes de 313: clandestinidad: CATACUMBAS o cementerios. Iconografía</a:t>
            </a:r>
          </a:p>
          <a:p>
            <a:pPr lvl="2">
              <a:buFont typeface="Wingdings" pitchFamily="2" charset="2"/>
              <a:buChar char="Ø"/>
            </a:pPr>
            <a:r>
              <a:rPr lang="es-ES" sz="2400" dirty="0" smtClean="0"/>
              <a:t>313 Edicto de Milán: Inicio de la Arquitectura:</a:t>
            </a:r>
          </a:p>
          <a:p>
            <a:pPr lvl="2"/>
            <a:r>
              <a:rPr lang="es-ES" sz="2400" dirty="0" smtClean="0"/>
              <a:t>                                          Basílicas, Baptisterios...</a:t>
            </a:r>
          </a:p>
          <a:p>
            <a:r>
              <a:rPr lang="es-ES" dirty="0" smtClean="0"/>
              <a:t>                                                        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ala placidia tetramorf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54737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2068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ARTES FIGURATIVAS</a:t>
            </a:r>
          </a:p>
          <a:p>
            <a:endParaRPr lang="es-ES" sz="2400" b="1" dirty="0" smtClean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 Mosaicos</a:t>
            </a: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dirty="0" smtClean="0"/>
              <a:t>Técnica: opus </a:t>
            </a:r>
            <a:r>
              <a:rPr lang="es-ES" sz="2400" dirty="0" err="1" smtClean="0"/>
              <a:t>tesellatum</a:t>
            </a: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 Localización en ábsides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 Temas: Buen Pastor, Cristo, exaltación de la cruz...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 </a:t>
            </a:r>
            <a:r>
              <a:rPr lang="es-ES" sz="2400" b="1" dirty="0" smtClean="0"/>
              <a:t>Escultura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dirty="0" smtClean="0"/>
              <a:t>exenta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 relieves sarcófagos</a:t>
            </a:r>
            <a:endParaRPr lang="es-E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rismon lau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006253" cy="3046696"/>
          </a:xfrm>
          <a:prstGeom prst="rect">
            <a:avLst/>
          </a:prstGeom>
        </p:spPr>
      </p:pic>
      <p:pic>
        <p:nvPicPr>
          <p:cNvPr id="3" name="2 Imagen" descr="crismon si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519876"/>
            <a:ext cx="1800200" cy="2160239"/>
          </a:xfrm>
          <a:prstGeom prst="rect">
            <a:avLst/>
          </a:prstGeom>
        </p:spPr>
      </p:pic>
      <p:pic>
        <p:nvPicPr>
          <p:cNvPr id="4" name="3 Imagen" descr="p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93096"/>
            <a:ext cx="2469486" cy="1975589"/>
          </a:xfrm>
          <a:prstGeom prst="rect">
            <a:avLst/>
          </a:prstGeom>
        </p:spPr>
      </p:pic>
      <p:pic>
        <p:nvPicPr>
          <p:cNvPr id="1026" name="Picture 2" descr="http://historiadelarte.ueuo.com/05_PALEO/tn_image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24944"/>
            <a:ext cx="1803648" cy="3607297"/>
          </a:xfrm>
          <a:prstGeom prst="rect">
            <a:avLst/>
          </a:prstGeom>
          <a:noFill/>
        </p:spPr>
      </p:pic>
      <p:pic>
        <p:nvPicPr>
          <p:cNvPr id="1028" name="Picture 4" descr="http://historiadelarte.ueuo.com/05_PALEO/tn_image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969832"/>
            <a:ext cx="2160240" cy="381686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67544" y="1166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Iconografía</a:t>
            </a:r>
            <a:endParaRPr lang="es-E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rcofago de junio ba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0" y="383302"/>
            <a:ext cx="8147751" cy="53720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Sarcófago de Junio Basso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rcofago dogmat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43" y="2996953"/>
            <a:ext cx="5631347" cy="3528392"/>
          </a:xfrm>
          <a:prstGeom prst="rect">
            <a:avLst/>
          </a:prstGeom>
        </p:spPr>
      </p:pic>
      <p:pic>
        <p:nvPicPr>
          <p:cNvPr id="33794" name="Picture 2" descr="http://historiadelarte.ueuo.com/05_PALEO/tn_image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5253"/>
            <a:ext cx="3888432" cy="2479203"/>
          </a:xfrm>
          <a:prstGeom prst="rect">
            <a:avLst/>
          </a:prstGeom>
          <a:noFill/>
        </p:spPr>
      </p:pic>
      <p:pic>
        <p:nvPicPr>
          <p:cNvPr id="33796" name="Picture 4" descr="http://historiadelarte.ueuo.com/05_PALEO/tn_image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600400" cy="275467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25649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Sarcófago de la pasión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084168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Sarcófago dogmático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6176" y="30689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Sarcófago con </a:t>
            </a:r>
            <a:r>
              <a:rPr lang="es-ES" dirty="0" err="1" smtClean="0"/>
              <a:t>estrígiles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acumbas san calix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977606" cy="2684884"/>
          </a:xfrm>
          <a:prstGeom prst="rect">
            <a:avLst/>
          </a:prstGeom>
        </p:spPr>
      </p:pic>
      <p:pic>
        <p:nvPicPr>
          <p:cNvPr id="3" name="2 Imagen" descr="catacumb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4572000" cy="3205488"/>
          </a:xfrm>
          <a:prstGeom prst="rect">
            <a:avLst/>
          </a:prstGeom>
        </p:spPr>
      </p:pic>
      <p:pic>
        <p:nvPicPr>
          <p:cNvPr id="4" name="3 Imagen" descr="Catacumbas%20San%20Calix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764704"/>
            <a:ext cx="3534139" cy="53012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Catacumbas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0_Catacumbas-S_Sebast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412427" cy="5678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88640"/>
            <a:ext cx="81369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BASÍLICA.</a:t>
            </a:r>
            <a:r>
              <a:rPr lang="es-ES" sz="2400" b="1" dirty="0" smtClean="0"/>
              <a:t> </a:t>
            </a:r>
            <a:r>
              <a:rPr lang="es-ES" sz="2400" dirty="0" smtClean="0"/>
              <a:t>Origen</a:t>
            </a:r>
            <a:endParaRPr lang="es-ES" sz="3200" b="1" dirty="0" smtClean="0"/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Planta rectangular dividida en 3 ó 5 naves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Transepto (nave trasversal)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/>
              <a:t>Á</a:t>
            </a:r>
            <a:r>
              <a:rPr lang="es-ES" sz="2800" dirty="0" smtClean="0"/>
              <a:t>bside semicircular(altar)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Atrio o patio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Nártex (vestíbulo para catecúmenos)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Cubierta de madera, plana en interior </a:t>
            </a:r>
          </a:p>
          <a:p>
            <a:pPr>
              <a:buFont typeface="Wingdings" pitchFamily="2" charset="2"/>
              <a:buChar char="q"/>
            </a:pPr>
            <a:endParaRPr lang="es-ES" sz="2800" b="1" dirty="0"/>
          </a:p>
          <a:p>
            <a:r>
              <a:rPr lang="es-ES" sz="3200" b="1" dirty="0" smtClean="0"/>
              <a:t>BAPTISTERIO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Planta central (octogonal o circular). Pila bautismal.</a:t>
            </a:r>
          </a:p>
          <a:p>
            <a:r>
              <a:rPr lang="es-ES" sz="2800" dirty="0" smtClean="0"/>
              <a:t>     cúpula de media naranja </a:t>
            </a:r>
          </a:p>
          <a:p>
            <a:r>
              <a:rPr lang="es-ES" sz="3200" b="1" dirty="0" smtClean="0"/>
              <a:t>MAUSOLEO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Planta central. Sarcófago en el centro</a:t>
            </a:r>
            <a:endParaRPr lang="es-ES" sz="2800" dirty="0"/>
          </a:p>
          <a:p>
            <a:r>
              <a:rPr lang="es-ES" sz="3200" b="1" dirty="0" smtClean="0"/>
              <a:t>MARTYRIA</a:t>
            </a:r>
          </a:p>
          <a:p>
            <a:endParaRPr lang="es-E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a basilica mod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8217"/>
            <a:ext cx="3672408" cy="63867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148064" y="52292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Planta basilical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asilica_planta_sanped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4249786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868144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Planta Basílica de San Pedro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nstruccion_basilica_san_ped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79" y="692696"/>
            <a:ext cx="8571761" cy="55446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Basílica de San Pedro</a:t>
            </a:r>
            <a:endParaRPr lang="es-E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162" y="620688"/>
            <a:ext cx="7187017" cy="504055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7332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Reconstrucción San Pedro del Vaticano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270</Words>
  <Application>Microsoft Office PowerPoint</Application>
  <PresentationFormat>Presentación en pantalla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ARTE PALEOCRISTIANO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PALEOCRISTIANO</dc:title>
  <dc:creator>ELENA</dc:creator>
  <cp:lastModifiedBy>ELENA</cp:lastModifiedBy>
  <cp:revision>43</cp:revision>
  <dcterms:created xsi:type="dcterms:W3CDTF">2011-11-09T16:35:07Z</dcterms:created>
  <dcterms:modified xsi:type="dcterms:W3CDTF">2014-10-22T18:09:54Z</dcterms:modified>
</cp:coreProperties>
</file>