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7" r:id="rId5"/>
    <p:sldId id="259" r:id="rId6"/>
    <p:sldId id="261" r:id="rId7"/>
    <p:sldId id="260" r:id="rId8"/>
    <p:sldId id="263" r:id="rId9"/>
    <p:sldId id="278" r:id="rId10"/>
    <p:sldId id="264" r:id="rId11"/>
    <p:sldId id="262" r:id="rId12"/>
    <p:sldId id="266" r:id="rId13"/>
    <p:sldId id="268" r:id="rId14"/>
    <p:sldId id="274" r:id="rId15"/>
    <p:sldId id="269" r:id="rId16"/>
    <p:sldId id="27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E608-CE04-419C-8591-1F62412B9DD0}" type="datetimeFigureOut">
              <a:rPr lang="es-ES" smtClean="0"/>
              <a:pPr/>
              <a:t>22/10/2023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4452-0987-4DA4-8F05-BEACC99B50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ARTE VISIGODO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Siglo VII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13518167_44e612fc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524329" cy="56432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600" y="609329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Detalle decoración exterior de la Iglesia de Quintanilla de las Viñas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QuintanilladelasVinas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3480" y="764704"/>
            <a:ext cx="4080520" cy="4318010"/>
          </a:xfrm>
          <a:prstGeom prst="rect">
            <a:avLst/>
          </a:prstGeom>
        </p:spPr>
      </p:pic>
      <p:pic>
        <p:nvPicPr>
          <p:cNvPr id="7" name="6 Imagen" descr="2480375057_5dae968b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4800533" cy="36004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11560" y="56612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Iglesia de Quintanilla de las Viñas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070712klphishes_35_Ies_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86768" cy="3540224"/>
          </a:xfrm>
          <a:prstGeom prst="rect">
            <a:avLst/>
          </a:prstGeom>
        </p:spPr>
      </p:pic>
      <p:pic>
        <p:nvPicPr>
          <p:cNvPr id="3" name="2 Imagen" descr="quintanillasol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866788"/>
            <a:ext cx="4464496" cy="2991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 pe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32864" cy="61729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63093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 Pedro de la Nave. Zamora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070712klphishes_8_Ees_S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69" y="836712"/>
            <a:ext cx="8853662" cy="51845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 Pedro de la Nave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pedrodelanavepla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54864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55172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Planta de San Pedro de la Nave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266178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ESCULTURA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Vinculada a la arquitectura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 sitúa en los capiteles y otras partes de la iglesia.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Suelen ser relieves con temas evangélicos del antiguo y del nuevo testamento, animales (aves) o elementos vegetales. Falta de proporción y realismo, muy lejos de la perfección escultórica clásica. Ingenuidad.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Ejemplos en San Pedro de la Nave. Capiteles de Daniel en el foso de los leones o el sacrificio de Isaac. Profetas.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Ejemplos en quintanilla de las Viñas. Ángeles tenantes y símbolos abstractos. 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ORFEBRERÍA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arte visigodo destacó especialmente por su trabajo en los metales (Broches de cinturón, fíbulas, etc.)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Especiales fueron sus trabajos en filigrana y orfebrería como podemos observar en las famosas coronas votivas del tesoro de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Guarrazar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en Toledo (Hoy en parte en el M. A. N.)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%20Pedro%20de%20la%20Nave%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24788" cy="587489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Capitel. San Pedro de la Nave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%20Pedro%20de%20la%20Nave%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71" y="188640"/>
            <a:ext cx="8653164" cy="576064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11560" y="6093296"/>
            <a:ext cx="292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Capitel. San Pedro de la Nave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77501" cy="5710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692696"/>
            <a:ext cx="74168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Situación histórica. Reino visigodo. Capital Toledo</a:t>
            </a:r>
          </a:p>
          <a:p>
            <a:endParaRPr lang="es-ES" dirty="0" smtClean="0"/>
          </a:p>
          <a:p>
            <a:r>
              <a:rPr lang="es-ES" sz="2400" dirty="0" smtClean="0"/>
              <a:t>ARQUITECTURA</a:t>
            </a:r>
          </a:p>
          <a:p>
            <a:pPr>
              <a:buFont typeface="Wingdings" pitchFamily="2" charset="2"/>
              <a:buChar char="§"/>
            </a:pPr>
            <a:r>
              <a:rPr lang="es-ES" sz="2000" dirty="0" smtClean="0"/>
              <a:t> Iglesias de pequeño tamaño con pocas ventanas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/>
              <a:t> Características: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000" dirty="0" smtClean="0"/>
              <a:t>material: muros de </a:t>
            </a:r>
            <a:r>
              <a:rPr lang="es-ES" sz="2000" b="1" dirty="0" smtClean="0"/>
              <a:t>sillares de piedra</a:t>
            </a: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/>
              <a:t> arcos de herradura</a:t>
            </a:r>
          </a:p>
          <a:p>
            <a:pPr lvl="1">
              <a:buFont typeface="Arial" pitchFamily="34" charset="0"/>
              <a:buChar char="•"/>
            </a:pPr>
            <a:r>
              <a:rPr lang="es-ES" sz="2000" b="1" dirty="0" smtClean="0"/>
              <a:t> columnas </a:t>
            </a:r>
            <a:r>
              <a:rPr lang="es-ES" sz="2000" dirty="0" smtClean="0"/>
              <a:t>capitel corintio (reutilizadas)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cubiertas planas de madera, bóvedas de herradura, arista...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plantas basilicales de 3 naves, cruciformes 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ábsides cuadrangulares (cabecera plana)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Wingdings" pitchFamily="2" charset="2"/>
              <a:buChar char="§"/>
            </a:pPr>
            <a:r>
              <a:rPr lang="es-ES" sz="2000" dirty="0" smtClean="0"/>
              <a:t> Obras: 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San Juan de Baños (Palencia)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Quintanilla de las Viñas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San Pedro de la Nave (Zamora)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Santa Comba de </a:t>
            </a:r>
            <a:r>
              <a:rPr lang="es-ES" sz="2000" dirty="0" err="1" smtClean="0"/>
              <a:t>Bande</a:t>
            </a:r>
            <a:r>
              <a:rPr lang="es-ES" sz="2000" dirty="0" smtClean="0"/>
              <a:t> (Ourense)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Arial" pitchFamily="34" charset="0"/>
              <a:buChar char="•"/>
            </a:pPr>
            <a:endParaRPr lang="es-E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8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846540" cy="586809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Santa Comba de </a:t>
            </a:r>
            <a:r>
              <a:rPr lang="es-ES" dirty="0" err="1" smtClean="0"/>
              <a:t>Bande</a:t>
            </a:r>
            <a:r>
              <a:rPr lang="es-ES" dirty="0" smtClean="0"/>
              <a:t>. Ourense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rona de recesvi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545805" cy="5269307"/>
          </a:xfrm>
          <a:prstGeom prst="rect">
            <a:avLst/>
          </a:prstGeom>
        </p:spPr>
      </p:pic>
      <p:pic>
        <p:nvPicPr>
          <p:cNvPr id="3" name="2 Imagen" descr="corona enrrej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927" y="711535"/>
            <a:ext cx="3114473" cy="530546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Orfebrería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Coronas votivas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bula aquili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7"/>
            <a:ext cx="5806044" cy="4752528"/>
          </a:xfrm>
          <a:prstGeom prst="rect">
            <a:avLst/>
          </a:prstGeom>
        </p:spPr>
      </p:pic>
      <p:pic>
        <p:nvPicPr>
          <p:cNvPr id="3" name="2 Imagen" descr="fibula pu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53136"/>
            <a:ext cx="3810000" cy="20040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5536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Fíbula </a:t>
            </a:r>
            <a:r>
              <a:rPr lang="es-ES" dirty="0" err="1" smtClean="0"/>
              <a:t>aquiliforme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 visigod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9844"/>
            <a:ext cx="6408711" cy="6653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_visigo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84"/>
            <a:ext cx="6984776" cy="59907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rco_visigo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5140"/>
            <a:ext cx="9144000" cy="4607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 juan de bañ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80920" cy="62106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San Juan de Baños. Palencia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-juan-de-banos-pla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51799" cy="3728113"/>
          </a:xfrm>
          <a:prstGeom prst="rect">
            <a:avLst/>
          </a:prstGeom>
        </p:spPr>
      </p:pic>
      <p:pic>
        <p:nvPicPr>
          <p:cNvPr id="3" name="2 Imagen" descr="san-ju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64904"/>
            <a:ext cx="5715000" cy="4064000"/>
          </a:xfrm>
          <a:prstGeom prst="rect">
            <a:avLst/>
          </a:prstGeom>
        </p:spPr>
      </p:pic>
      <p:pic>
        <p:nvPicPr>
          <p:cNvPr id="4" name="3 Imagen" descr="san juan de baños planta act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88248"/>
            <a:ext cx="1949574" cy="29672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355976" y="105273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Planta e interior de San Juan de Baños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RMITA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038" y="69851"/>
            <a:ext cx="8266031" cy="616746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63093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Iglesia de Quintanilla de las Viñas. Burgos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rteviajero.com - Relieves procedentes de la Ermita de Santa María de  Quintanilla de las Viñas (finales del S. VII), una de las muestras más  bellas e interesantes de escultura altomedieval hispana. Actualm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arteviajero.com - Relieves procedentes de la Ermita de Santa María de  Quintanilla de las Viñas (finales del S. VII), una de las muestras más  bellas e interesantes de escultura altomedieval hispana. Actualm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Iglesia de Quintanilla de las Viñas: monumentos en Mambrillas de Lara,  Burgos en España es cultur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relieves quintanilla de las viñas | GEOBLOGRAF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6494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335</Words>
  <Application>Microsoft Office PowerPoint</Application>
  <PresentationFormat>Presentación en pantalla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ARTE VISIGODO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VISIGODO</dc:title>
  <dc:creator>ELENA</dc:creator>
  <cp:lastModifiedBy>Miguel A Richart B</cp:lastModifiedBy>
  <cp:revision>15</cp:revision>
  <dcterms:created xsi:type="dcterms:W3CDTF">2011-11-16T22:02:13Z</dcterms:created>
  <dcterms:modified xsi:type="dcterms:W3CDTF">2023-10-22T19:52:21Z</dcterms:modified>
</cp:coreProperties>
</file>