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_rels/data1.xml.rels" ContentType="application/vnd.openxmlformats-package.relationships+xml"/>
  <Override PartName="/ppt/diagrams/_rels/drawing1.xml.rels" ContentType="application/vnd.openxmlformats-package.relationshi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slides/slide25.xml" ContentType="application/vnd.openxmlformats-officedocument.presentationml.slide+xml"/>
  <Override PartName="/ppt/slides/slide9.xml" ContentType="application/vnd.openxmlformats-officedocument.presentationml.slide+xml"/>
  <Override PartName="/ppt/slides/slide26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_rels/slide35.xml.rels" ContentType="application/vnd.openxmlformats-package.relationships+xml"/>
  <Override PartName="/ppt/slides/_rels/slide1.xml.rels" ContentType="application/vnd.openxmlformats-package.relationships+xml"/>
  <Override PartName="/ppt/slides/_rels/slide22.xml.rels" ContentType="application/vnd.openxmlformats-package.relationships+xml"/>
  <Override PartName="/ppt/slides/_rels/slide36.xml.rels" ContentType="application/vnd.openxmlformats-package.relationships+xml"/>
  <Override PartName="/ppt/slides/_rels/slide2.xml.rels" ContentType="application/vnd.openxmlformats-package.relationships+xml"/>
  <Override PartName="/ppt/slides/_rels/slide20.xml.rels" ContentType="application/vnd.openxmlformats-package.relationships+xml"/>
  <Override PartName="/ppt/slides/_rels/slide37.xml.rels" ContentType="application/vnd.openxmlformats-package.relationships+xml"/>
  <Override PartName="/ppt/slides/_rels/slide3.xml.rels" ContentType="application/vnd.openxmlformats-package.relationships+xml"/>
  <Override PartName="/ppt/slides/_rels/slide21.xml.rels" ContentType="application/vnd.openxmlformats-package.relationships+xml"/>
  <Override PartName="/ppt/slides/_rels/slide4.xml.rels" ContentType="application/vnd.openxmlformats-package.relationships+xml"/>
  <Override PartName="/ppt/slides/_rels/slide38.xml.rels" ContentType="application/vnd.openxmlformats-package.relationships+xml"/>
  <Override PartName="/ppt/slides/_rels/slide5.xml.rels" ContentType="application/vnd.openxmlformats-package.relationships+xml"/>
  <Override PartName="/ppt/slides/_rels/slide39.xml.rels" ContentType="application/vnd.openxmlformats-package.relationships+xml"/>
  <Override PartName="/ppt/slides/_rels/slide23.xml.rels" ContentType="application/vnd.openxmlformats-package.relationships+xml"/>
  <Override PartName="/ppt/slides/_rels/slide6.xml.rels" ContentType="application/vnd.openxmlformats-package.relationships+xml"/>
  <Override PartName="/ppt/slides/_rels/slide24.xml.rels" ContentType="application/vnd.openxmlformats-package.relationships+xml"/>
  <Override PartName="/ppt/slides/_rels/slide7.xml.rels" ContentType="application/vnd.openxmlformats-package.relationships+xml"/>
  <Override PartName="/ppt/slides/_rels/slide25.xml.rels" ContentType="application/vnd.openxmlformats-package.relationships+xml"/>
  <Override PartName="/ppt/slides/_rels/slide8.xml.rels" ContentType="application/vnd.openxmlformats-package.relationships+xml"/>
  <Override PartName="/ppt/slides/_rels/slide26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  <Override PartName="/ppt/slides/_rels/slide31.xml.rels" ContentType="application/vnd.openxmlformats-package.relationships+xml"/>
  <Override PartName="/ppt/slides/_rels/slide32.xml.rels" ContentType="application/vnd.openxmlformats-package.relationships+xml"/>
  <Override PartName="/ppt/slides/_rels/slide33.xml.rels" ContentType="application/vnd.openxmlformats-package.relationships+xml"/>
  <Override PartName="/ppt/slides/_rels/slide34.xml.rels" ContentType="application/vnd.openxmlformats-package.relationships+xml"/>
  <Override PartName="/ppt/slides/_rels/slide40.xml.rels" ContentType="application/vnd.openxmlformats-package.relationships+xml"/>
  <Override PartName="/ppt/slides/_rels/slide41.xml.rels" ContentType="application/vnd.openxmlformats-package.relationships+xml"/>
  <Override PartName="/ppt/slides/_rels/slide42.xml.rels" ContentType="application/vnd.openxmlformats-package.relationships+xml"/>
  <Override PartName="/ppt/slides/_rels/slide43.xml.rels" ContentType="application/vnd.openxmlformats-package.relationships+xml"/>
  <Override PartName="/ppt/slides/_rels/slide44.xml.rels" ContentType="application/vnd.openxmlformats-package.relationships+xml"/>
  <Override PartName="/ppt/slides/_rels/slide45.xml.rels" ContentType="application/vnd.openxmlformats-package.relationships+xml"/>
  <Override PartName="/ppt/slides/_rels/slide46.xml.rels" ContentType="application/vnd.openxmlformats-package.relationships+xml"/>
  <Override PartName="/ppt/slides/_rels/slide47.xml.rels" ContentType="application/vnd.openxmlformats-package.relationships+xml"/>
  <Override PartName="/ppt/slides/_rels/slide48.xml.rels" ContentType="application/vnd.openxmlformats-package.relationships+xml"/>
  <Override PartName="/ppt/slides/_rels/slide49.xml.rels" ContentType="application/vnd.openxmlformats-package.relationships+xml"/>
  <Override PartName="/ppt/media/image53.jpeg" ContentType="image/jpeg"/>
  <Override PartName="/ppt/media/image1.jpeg" ContentType="image/jpeg"/>
  <Override PartName="/ppt/media/image54.jpeg" ContentType="image/jpeg"/>
  <Override PartName="/ppt/media/image2.jpeg" ContentType="image/jpeg"/>
  <Override PartName="/ppt/media/image55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8.jpeg" ContentType="image/jpeg"/>
  <Override PartName="/ppt/media/image6.png" ContentType="image/png"/>
  <Override PartName="/ppt/media/image34.jpeg" ContentType="image/jpeg"/>
  <Override PartName="/ppt/media/image7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OOXDiagramDataRels1_0.jpeg" ContentType="image/jpeg"/>
  <Override PartName="/ppt/media/OOXDiagramDataRels1_1.jpeg" ContentType="image/jpeg"/>
  <Override PartName="/ppt/media/OOXDiagramDrawingRels1_0.jpeg" ContentType="image/jpeg"/>
  <Override PartName="/ppt/media/OOXDiagramDrawingRels1_1.jpeg" ContentType="image/jpeg"/>
  <Override PartName="/ppt/media/image22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png" ContentType="image/png"/>
  <Override PartName="/ppt/media/image40.jpeg" ContentType="image/jpeg"/>
  <Override PartName="/ppt/media/image21.png" ContentType="image/pn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png" ContentType="image/png"/>
  <Override PartName="/ppt/media/image48.jpeg" ContentType="image/jpeg"/>
  <Override PartName="/ppt/media/image35.jpeg" ContentType="image/jpeg"/>
  <Override PartName="/ppt/media/image36.gif" ContentType="image/gif"/>
  <Override PartName="/ppt/media/image37.jpeg" ContentType="image/jpeg"/>
  <Override PartName="/ppt/media/image38.jpeg" ContentType="image/jpeg"/>
  <Override PartName="/ppt/media/image39.jpeg" ContentType="image/jpeg"/>
  <Override PartName="/ppt/media/image41.jpeg" ContentType="image/jpeg"/>
  <Override PartName="/ppt/media/image42.jpeg" ContentType="image/jpeg"/>
  <Override PartName="/ppt/media/image43.jpeg" ContentType="image/jpeg"/>
  <Override PartName="/ppt/media/image44.png" ContentType="image/png"/>
  <Override PartName="/ppt/media/image45.jpeg" ContentType="image/jpeg"/>
  <Override PartName="/ppt/media/image46.jpeg" ContentType="image/jpeg"/>
  <Override PartName="/ppt/media/image47.jpeg" ContentType="image/jpeg"/>
  <Override PartName="/ppt/media/image49.jpeg" ContentType="image/jpeg"/>
  <Override PartName="/ppt/media/image50.jpeg" ContentType="image/jpeg"/>
  <Override PartName="/ppt/media/image51.jpeg" ContentType="image/jpeg"/>
  <Override PartName="/ppt/media/image52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</p:sldIdLst>
  <p:sldSz cx="9144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
</Relationships>
</file>

<file path=ppt/diagrams/_rels/data1.xml.rels><?xml version="1.0" encoding="UTF-8"?>
<Relationships xmlns="http://schemas.openxmlformats.org/package/2006/relationships"><Relationship Id="rId1" Type="http://schemas.openxmlformats.org/officeDocument/2006/relationships/image" Target="../media/OOXDiagramDataRels1_0.jpeg"/><Relationship Id="rId2" Type="http://schemas.openxmlformats.org/officeDocument/2006/relationships/image" Target="../media/OOXDiagramDataRels1_1.jpeg"/>
</Relationships>
</file>

<file path=ppt/diagrams/_rels/drawing1.xml.rels><?xml version="1.0" encoding="UTF-8"?>
<Relationships xmlns="http://schemas.openxmlformats.org/package/2006/relationships"><Relationship Id="rId1" Type="http://schemas.openxmlformats.org/officeDocument/2006/relationships/image" Target="../media/OOXDiagramDrawingRels1_0.jpeg"/><Relationship Id="rId2" Type="http://schemas.openxmlformats.org/officeDocument/2006/relationships/image" Target="../media/OOXDiagramDrawingRels1_1.jpeg"/>
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93C498F-8944-4F22-B535-7A14A053BF4A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E1AFE546-919F-4308-B572-E8F97A65C024}">
      <dgm:prSet phldrT="[Texto]"/>
      <dgm:spPr/>
      <dgm:t>
        <a:bodyPr/>
        <a:lstStyle/>
        <a:p>
          <a:r>
            <a:rPr lang="es-ES" dirty="0" smtClean="0"/>
            <a:t>MEZQUITA</a:t>
          </a:r>
          <a:endParaRPr lang="es-ES" dirty="0"/>
        </a:p>
      </dgm:t>
    </dgm:pt>
    <dgm:pt modelId="{F95E099F-AC15-4A2C-82D8-0130684D3140}" type="parTrans" cxnId="{1032758C-28A3-4440-A1AC-80AB66A0AF6D}">
      <dgm:prSet/>
      <dgm:spPr/>
      <dgm:t>
        <a:bodyPr/>
        <a:lstStyle/>
        <a:p>
          <a:endParaRPr lang="es-ES"/>
        </a:p>
      </dgm:t>
    </dgm:pt>
    <dgm:pt modelId="{FE258644-A9D5-47BA-A97E-22ECC586D0E4}" type="sibTrans" cxnId="{1032758C-28A3-4440-A1AC-80AB66A0AF6D}">
      <dgm:prSet/>
      <dgm:spPr/>
      <dgm:t>
        <a:bodyPr/>
        <a:lstStyle/>
        <a:p>
          <a:endParaRPr lang="es-ES"/>
        </a:p>
      </dgm:t>
    </dgm:pt>
    <dgm:pt modelId="{09675B13-CE54-4712-B665-8221192804A6}">
      <dgm:prSet phldrT="[Texto]"/>
      <dgm:spPr/>
      <dgm:t>
        <a:bodyPr/>
        <a:lstStyle/>
        <a:p>
          <a:r>
            <a:rPr lang="es-ES" dirty="0" smtClean="0"/>
            <a:t>PALACIO</a:t>
          </a:r>
          <a:endParaRPr lang="es-ES" dirty="0"/>
        </a:p>
      </dgm:t>
    </dgm:pt>
    <dgm:pt modelId="{CBF6619D-374D-4C01-A14E-63FCBDAA9DDD}" type="parTrans" cxnId="{43469636-F5C5-4A75-8974-D3113BD16343}">
      <dgm:prSet/>
      <dgm:spPr/>
      <dgm:t>
        <a:bodyPr/>
        <a:lstStyle/>
        <a:p>
          <a:endParaRPr lang="es-ES"/>
        </a:p>
      </dgm:t>
    </dgm:pt>
    <dgm:pt modelId="{65A81E3B-EE88-455A-8D39-FC89AF0CF96C}" type="sibTrans" cxnId="{43469636-F5C5-4A75-8974-D3113BD16343}">
      <dgm:prSet/>
      <dgm:spPr/>
      <dgm:t>
        <a:bodyPr/>
        <a:lstStyle/>
        <a:p>
          <a:endParaRPr lang="es-ES"/>
        </a:p>
      </dgm:t>
    </dgm:pt>
    <dgm:pt modelId="{90766035-98B2-4F69-92F7-91DF595E7899}">
      <dgm:prSet phldrT="[Texto]"/>
      <dgm:spPr/>
      <dgm:t>
        <a:bodyPr/>
        <a:lstStyle/>
        <a:p>
          <a:r>
            <a:rPr lang="es-ES" dirty="0" smtClean="0"/>
            <a:t>OTROS</a:t>
          </a:r>
          <a:endParaRPr lang="es-ES" dirty="0"/>
        </a:p>
      </dgm:t>
    </dgm:pt>
    <dgm:pt modelId="{DBBD6E28-06C3-4BD9-87FF-3546565C1C4F}" type="parTrans" cxnId="{0DD72C74-016C-4030-BC20-989F855288FF}">
      <dgm:prSet/>
      <dgm:spPr/>
      <dgm:t>
        <a:bodyPr/>
        <a:lstStyle/>
        <a:p>
          <a:endParaRPr lang="es-ES"/>
        </a:p>
      </dgm:t>
    </dgm:pt>
    <dgm:pt modelId="{C3F19449-2290-4938-9CDF-57846E21FA68}" type="sibTrans" cxnId="{0DD72C74-016C-4030-BC20-989F855288FF}">
      <dgm:prSet/>
      <dgm:spPr/>
      <dgm:t>
        <a:bodyPr/>
        <a:lstStyle/>
        <a:p>
          <a:endParaRPr lang="es-ES"/>
        </a:p>
      </dgm:t>
    </dgm:pt>
    <dgm:pt modelId="{995279A9-8501-4393-8B45-E585FAD9F2A8}">
      <dgm:prSet phldrT="[Texto]"/>
      <dgm:spPr/>
      <dgm:t>
        <a:bodyPr/>
        <a:lstStyle/>
        <a:p>
          <a:r>
            <a:rPr lang="es-ES" dirty="0" smtClean="0"/>
            <a:t>Bazar</a:t>
          </a:r>
          <a:endParaRPr lang="es-ES" dirty="0"/>
        </a:p>
      </dgm:t>
    </dgm:pt>
    <dgm:pt modelId="{E1E35D0A-C2B9-4F4C-9E22-F8243C8992F9}" type="parTrans" cxnId="{83AFEA3D-51A2-4DED-8C20-77B49925062B}">
      <dgm:prSet/>
      <dgm:spPr/>
      <dgm:t>
        <a:bodyPr/>
        <a:lstStyle/>
        <a:p>
          <a:endParaRPr lang="es-ES"/>
        </a:p>
      </dgm:t>
    </dgm:pt>
    <dgm:pt modelId="{ED660555-8036-4461-B491-5B763B5742F9}" type="sibTrans" cxnId="{83AFEA3D-51A2-4DED-8C20-77B49925062B}">
      <dgm:prSet/>
      <dgm:spPr/>
      <dgm:t>
        <a:bodyPr/>
        <a:lstStyle/>
        <a:p>
          <a:endParaRPr lang="es-ES"/>
        </a:p>
      </dgm:t>
    </dgm:pt>
    <dgm:pt modelId="{6519B539-6E2A-427B-BDE7-816BCB23199E}">
      <dgm:prSet phldrT="[Texto]"/>
      <dgm:spPr/>
      <dgm:t>
        <a:bodyPr/>
        <a:lstStyle/>
        <a:p>
          <a:r>
            <a:rPr lang="es-ES" dirty="0" smtClean="0"/>
            <a:t>Baños</a:t>
          </a:r>
          <a:endParaRPr lang="es-ES" dirty="0"/>
        </a:p>
      </dgm:t>
    </dgm:pt>
    <dgm:pt modelId="{3847E3E0-79BD-4B00-BA2E-A3A7BF866787}" type="parTrans" cxnId="{811EF61D-07A4-4A0F-8DB1-84014F6395AE}">
      <dgm:prSet/>
      <dgm:spPr/>
    </dgm:pt>
    <dgm:pt modelId="{E7361DAC-FFC0-455C-A067-AA02A771001C}" type="sibTrans" cxnId="{811EF61D-07A4-4A0F-8DB1-84014F6395AE}">
      <dgm:prSet/>
      <dgm:spPr/>
    </dgm:pt>
    <dgm:pt modelId="{468332DD-2CE5-462F-84A2-41D9521B5E08}" type="pres">
      <dgm:prSet presAssocID="{E93C498F-8944-4F22-B535-7A14A053BF4A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2E2D0640-CC0A-47F6-9DA6-2DBE245756F1}" type="pres">
      <dgm:prSet presAssocID="{E1AFE546-919F-4308-B572-E8F97A65C024}" presName="comp" presStyleCnt="0"/>
      <dgm:spPr/>
    </dgm:pt>
    <dgm:pt modelId="{E579AED2-8B6A-4D8F-BBA1-50527769E545}" type="pres">
      <dgm:prSet presAssocID="{E1AFE546-919F-4308-B572-E8F97A65C024}" presName="box" presStyleLbl="node1" presStyleIdx="0" presStyleCnt="3"/>
      <dgm:spPr/>
      <dgm:t>
        <a:bodyPr/>
        <a:lstStyle/>
        <a:p>
          <a:endParaRPr lang="es-ES"/>
        </a:p>
      </dgm:t>
    </dgm:pt>
    <dgm:pt modelId="{4CAF3492-A69A-478A-8542-2706DA235A20}" type="pres">
      <dgm:prSet presAssocID="{E1AFE546-919F-4308-B572-E8F97A65C024}" presName="img" presStyleLbl="fgImgPlace1" presStyleIdx="0" presStyleCnt="3"/>
      <dgm:spPr/>
    </dgm:pt>
    <dgm:pt modelId="{468B8DD6-F94A-4059-8DEC-F3F93F4357F6}" type="pres">
      <dgm:prSet presAssocID="{E1AFE546-919F-4308-B572-E8F97A65C024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CAEDB58-03F2-4DC7-898A-50672FFF5129}" type="pres">
      <dgm:prSet presAssocID="{FE258644-A9D5-47BA-A97E-22ECC586D0E4}" presName="spacer" presStyleCnt="0"/>
      <dgm:spPr/>
    </dgm:pt>
    <dgm:pt modelId="{56E5BA8A-F1CE-4398-916D-A712FFB8BCE1}" type="pres">
      <dgm:prSet presAssocID="{09675B13-CE54-4712-B665-8221192804A6}" presName="comp" presStyleCnt="0"/>
      <dgm:spPr/>
    </dgm:pt>
    <dgm:pt modelId="{FC8AC114-DF64-44DE-A24D-AA90E9CB6E24}" type="pres">
      <dgm:prSet presAssocID="{09675B13-CE54-4712-B665-8221192804A6}" presName="box" presStyleLbl="node1" presStyleIdx="1" presStyleCnt="3"/>
      <dgm:spPr/>
      <dgm:t>
        <a:bodyPr/>
        <a:lstStyle/>
        <a:p>
          <a:endParaRPr lang="es-ES"/>
        </a:p>
      </dgm:t>
    </dgm:pt>
    <dgm:pt modelId="{31803555-8BE7-4EEE-A543-076A31F0914E}" type="pres">
      <dgm:prSet presAssocID="{09675B13-CE54-4712-B665-8221192804A6}" presName="img" presStyleLbl="fgImgPlace1" presStyleIdx="1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BCF91C2A-F4E4-408B-8987-0FFC69A4C956}" type="pres">
      <dgm:prSet presAssocID="{09675B13-CE54-4712-B665-8221192804A6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782033D-B1E8-4A77-90D5-915246652233}" type="pres">
      <dgm:prSet presAssocID="{65A81E3B-EE88-455A-8D39-FC89AF0CF96C}" presName="spacer" presStyleCnt="0"/>
      <dgm:spPr/>
    </dgm:pt>
    <dgm:pt modelId="{1D2974E2-E241-4A84-80E5-CB3AF1EECA70}" type="pres">
      <dgm:prSet presAssocID="{90766035-98B2-4F69-92F7-91DF595E7899}" presName="comp" presStyleCnt="0"/>
      <dgm:spPr/>
    </dgm:pt>
    <dgm:pt modelId="{E89403D9-297F-4D6E-84D3-3C8A59B4FC72}" type="pres">
      <dgm:prSet presAssocID="{90766035-98B2-4F69-92F7-91DF595E7899}" presName="box" presStyleLbl="node1" presStyleIdx="2" presStyleCnt="3"/>
      <dgm:spPr/>
      <dgm:t>
        <a:bodyPr/>
        <a:lstStyle/>
        <a:p>
          <a:endParaRPr lang="es-ES"/>
        </a:p>
      </dgm:t>
    </dgm:pt>
    <dgm:pt modelId="{204161E0-C8A9-4CF4-9BCF-69D5F78D3503}" type="pres">
      <dgm:prSet presAssocID="{90766035-98B2-4F69-92F7-91DF595E7899}" presName="img" presStyleLbl="fgImgPlace1" presStyleIdx="2" presStyleCnt="3" custScaleX="60234" custScaleY="119077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51AD5605-7440-4F17-8F38-C17AFEA172C4}" type="pres">
      <dgm:prSet presAssocID="{90766035-98B2-4F69-92F7-91DF595E7899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0DD72C74-016C-4030-BC20-989F855288FF}" srcId="{E93C498F-8944-4F22-B535-7A14A053BF4A}" destId="{90766035-98B2-4F69-92F7-91DF595E7899}" srcOrd="2" destOrd="0" parTransId="{DBBD6E28-06C3-4BD9-87FF-3546565C1C4F}" sibTransId="{C3F19449-2290-4938-9CDF-57846E21FA68}"/>
    <dgm:cxn modelId="{87476ADA-4495-46A4-89DB-E6155BADDADD}" type="presOf" srcId="{E1AFE546-919F-4308-B572-E8F97A65C024}" destId="{468B8DD6-F94A-4059-8DEC-F3F93F4357F6}" srcOrd="1" destOrd="0" presId="urn:microsoft.com/office/officeart/2005/8/layout/vList4"/>
    <dgm:cxn modelId="{5043F8A0-EDBA-440F-93F4-451B742E018B}" type="presOf" srcId="{90766035-98B2-4F69-92F7-91DF595E7899}" destId="{51AD5605-7440-4F17-8F38-C17AFEA172C4}" srcOrd="1" destOrd="0" presId="urn:microsoft.com/office/officeart/2005/8/layout/vList4"/>
    <dgm:cxn modelId="{60D46E1C-70F2-49C2-B428-4E88B94156B0}" type="presOf" srcId="{09675B13-CE54-4712-B665-8221192804A6}" destId="{BCF91C2A-F4E4-408B-8987-0FFC69A4C956}" srcOrd="1" destOrd="0" presId="urn:microsoft.com/office/officeart/2005/8/layout/vList4"/>
    <dgm:cxn modelId="{FFDB62E1-5672-413A-90F0-8908A8E70908}" type="presOf" srcId="{995279A9-8501-4393-8B45-E585FAD9F2A8}" destId="{E89403D9-297F-4D6E-84D3-3C8A59B4FC72}" srcOrd="0" destOrd="1" presId="urn:microsoft.com/office/officeart/2005/8/layout/vList4"/>
    <dgm:cxn modelId="{12D97184-DF15-4A5F-96FB-6B0DF76DBA83}" type="presOf" srcId="{6519B539-6E2A-427B-BDE7-816BCB23199E}" destId="{E89403D9-297F-4D6E-84D3-3C8A59B4FC72}" srcOrd="0" destOrd="2" presId="urn:microsoft.com/office/officeart/2005/8/layout/vList4"/>
    <dgm:cxn modelId="{E67C1454-D2F0-44C2-B08C-0CC9675DDF05}" type="presOf" srcId="{90766035-98B2-4F69-92F7-91DF595E7899}" destId="{E89403D9-297F-4D6E-84D3-3C8A59B4FC72}" srcOrd="0" destOrd="0" presId="urn:microsoft.com/office/officeart/2005/8/layout/vList4"/>
    <dgm:cxn modelId="{1032758C-28A3-4440-A1AC-80AB66A0AF6D}" srcId="{E93C498F-8944-4F22-B535-7A14A053BF4A}" destId="{E1AFE546-919F-4308-B572-E8F97A65C024}" srcOrd="0" destOrd="0" parTransId="{F95E099F-AC15-4A2C-82D8-0130684D3140}" sibTransId="{FE258644-A9D5-47BA-A97E-22ECC586D0E4}"/>
    <dgm:cxn modelId="{811EF61D-07A4-4A0F-8DB1-84014F6395AE}" srcId="{90766035-98B2-4F69-92F7-91DF595E7899}" destId="{6519B539-6E2A-427B-BDE7-816BCB23199E}" srcOrd="1" destOrd="0" parTransId="{3847E3E0-79BD-4B00-BA2E-A3A7BF866787}" sibTransId="{E7361DAC-FFC0-455C-A067-AA02A771001C}"/>
    <dgm:cxn modelId="{E6DB74D4-28BD-4BD5-88C1-BE428257EF16}" type="presOf" srcId="{6519B539-6E2A-427B-BDE7-816BCB23199E}" destId="{51AD5605-7440-4F17-8F38-C17AFEA172C4}" srcOrd="1" destOrd="2" presId="urn:microsoft.com/office/officeart/2005/8/layout/vList4"/>
    <dgm:cxn modelId="{DDDEEABD-2E7A-49E7-850C-A7D73E198EC3}" type="presOf" srcId="{09675B13-CE54-4712-B665-8221192804A6}" destId="{FC8AC114-DF64-44DE-A24D-AA90E9CB6E24}" srcOrd="0" destOrd="0" presId="urn:microsoft.com/office/officeart/2005/8/layout/vList4"/>
    <dgm:cxn modelId="{83AFEA3D-51A2-4DED-8C20-77B49925062B}" srcId="{90766035-98B2-4F69-92F7-91DF595E7899}" destId="{995279A9-8501-4393-8B45-E585FAD9F2A8}" srcOrd="0" destOrd="0" parTransId="{E1E35D0A-C2B9-4F4C-9E22-F8243C8992F9}" sibTransId="{ED660555-8036-4461-B491-5B763B5742F9}"/>
    <dgm:cxn modelId="{D1B0505A-539B-4723-81B1-CE3766A22256}" type="presOf" srcId="{E1AFE546-919F-4308-B572-E8F97A65C024}" destId="{E579AED2-8B6A-4D8F-BBA1-50527769E545}" srcOrd="0" destOrd="0" presId="urn:microsoft.com/office/officeart/2005/8/layout/vList4"/>
    <dgm:cxn modelId="{00758922-D7D9-4C02-BF67-FD7D9C04C575}" type="presOf" srcId="{995279A9-8501-4393-8B45-E585FAD9F2A8}" destId="{51AD5605-7440-4F17-8F38-C17AFEA172C4}" srcOrd="1" destOrd="1" presId="urn:microsoft.com/office/officeart/2005/8/layout/vList4"/>
    <dgm:cxn modelId="{43469636-F5C5-4A75-8974-D3113BD16343}" srcId="{E93C498F-8944-4F22-B535-7A14A053BF4A}" destId="{09675B13-CE54-4712-B665-8221192804A6}" srcOrd="1" destOrd="0" parTransId="{CBF6619D-374D-4C01-A14E-63FCBDAA9DDD}" sibTransId="{65A81E3B-EE88-455A-8D39-FC89AF0CF96C}"/>
    <dgm:cxn modelId="{21F67940-B8A3-48FA-8718-7C210F253C31}" type="presOf" srcId="{E93C498F-8944-4F22-B535-7A14A053BF4A}" destId="{468332DD-2CE5-462F-84A2-41D9521B5E08}" srcOrd="0" destOrd="0" presId="urn:microsoft.com/office/officeart/2005/8/layout/vList4"/>
    <dgm:cxn modelId="{1D06F384-F8FF-47FF-BB39-6BB7ED1A4BCE}" type="presParOf" srcId="{468332DD-2CE5-462F-84A2-41D9521B5E08}" destId="{2E2D0640-CC0A-47F6-9DA6-2DBE245756F1}" srcOrd="0" destOrd="0" presId="urn:microsoft.com/office/officeart/2005/8/layout/vList4"/>
    <dgm:cxn modelId="{528F2C18-02AA-4AC3-909D-5F7B21949F0F}" type="presParOf" srcId="{2E2D0640-CC0A-47F6-9DA6-2DBE245756F1}" destId="{E579AED2-8B6A-4D8F-BBA1-50527769E545}" srcOrd="0" destOrd="0" presId="urn:microsoft.com/office/officeart/2005/8/layout/vList4"/>
    <dgm:cxn modelId="{585FF476-273E-4AC0-A8A3-CDDD92E3AC07}" type="presParOf" srcId="{2E2D0640-CC0A-47F6-9DA6-2DBE245756F1}" destId="{4CAF3492-A69A-478A-8542-2706DA235A20}" srcOrd="1" destOrd="0" presId="urn:microsoft.com/office/officeart/2005/8/layout/vList4"/>
    <dgm:cxn modelId="{2C872074-5A6D-454D-B5BB-1E21F799560C}" type="presParOf" srcId="{2E2D0640-CC0A-47F6-9DA6-2DBE245756F1}" destId="{468B8DD6-F94A-4059-8DEC-F3F93F4357F6}" srcOrd="2" destOrd="0" presId="urn:microsoft.com/office/officeart/2005/8/layout/vList4"/>
    <dgm:cxn modelId="{1EA44636-328B-4EDA-B09B-4677B1F70250}" type="presParOf" srcId="{468332DD-2CE5-462F-84A2-41D9521B5E08}" destId="{BCAEDB58-03F2-4DC7-898A-50672FFF5129}" srcOrd="1" destOrd="0" presId="urn:microsoft.com/office/officeart/2005/8/layout/vList4"/>
    <dgm:cxn modelId="{C84B4D9A-7287-422A-93F6-4D7777C45922}" type="presParOf" srcId="{468332DD-2CE5-462F-84A2-41D9521B5E08}" destId="{56E5BA8A-F1CE-4398-916D-A712FFB8BCE1}" srcOrd="2" destOrd="0" presId="urn:microsoft.com/office/officeart/2005/8/layout/vList4"/>
    <dgm:cxn modelId="{7C2D0E68-7AE9-4247-B4F5-9309150627B8}" type="presParOf" srcId="{56E5BA8A-F1CE-4398-916D-A712FFB8BCE1}" destId="{FC8AC114-DF64-44DE-A24D-AA90E9CB6E24}" srcOrd="0" destOrd="0" presId="urn:microsoft.com/office/officeart/2005/8/layout/vList4"/>
    <dgm:cxn modelId="{A6B664C8-8F36-4C5E-95F2-8795D064773B}" type="presParOf" srcId="{56E5BA8A-F1CE-4398-916D-A712FFB8BCE1}" destId="{31803555-8BE7-4EEE-A543-076A31F0914E}" srcOrd="1" destOrd="0" presId="urn:microsoft.com/office/officeart/2005/8/layout/vList4"/>
    <dgm:cxn modelId="{179F0E68-3A09-49F0-9324-FD098E3B3D6B}" type="presParOf" srcId="{56E5BA8A-F1CE-4398-916D-A712FFB8BCE1}" destId="{BCF91C2A-F4E4-408B-8987-0FFC69A4C956}" srcOrd="2" destOrd="0" presId="urn:microsoft.com/office/officeart/2005/8/layout/vList4"/>
    <dgm:cxn modelId="{051B6997-0374-4D8F-A0E1-FF8F82AEA5AE}" type="presParOf" srcId="{468332DD-2CE5-462F-84A2-41D9521B5E08}" destId="{E782033D-B1E8-4A77-90D5-915246652233}" srcOrd="3" destOrd="0" presId="urn:microsoft.com/office/officeart/2005/8/layout/vList4"/>
    <dgm:cxn modelId="{CF206045-1D48-4D4E-98BB-513867A2D7B4}" type="presParOf" srcId="{468332DD-2CE5-462F-84A2-41D9521B5E08}" destId="{1D2974E2-E241-4A84-80E5-CB3AF1EECA70}" srcOrd="4" destOrd="0" presId="urn:microsoft.com/office/officeart/2005/8/layout/vList4"/>
    <dgm:cxn modelId="{89B10BFD-26BE-46B6-BD19-116586F43305}" type="presParOf" srcId="{1D2974E2-E241-4A84-80E5-CB3AF1EECA70}" destId="{E89403D9-297F-4D6E-84D3-3C8A59B4FC72}" srcOrd="0" destOrd="0" presId="urn:microsoft.com/office/officeart/2005/8/layout/vList4"/>
    <dgm:cxn modelId="{721B3A6A-83B9-4371-9DE0-9D0FFF3D14CE}" type="presParOf" srcId="{1D2974E2-E241-4A84-80E5-CB3AF1EECA70}" destId="{204161E0-C8A9-4CF4-9BCF-69D5F78D3503}" srcOrd="1" destOrd="0" presId="urn:microsoft.com/office/officeart/2005/8/layout/vList4"/>
    <dgm:cxn modelId="{6CE1726A-8696-4818-8BC4-BB58503C9FC3}" type="presParOf" srcId="{1D2974E2-E241-4A84-80E5-CB3AF1EECA70}" destId="{51AD5605-7440-4F17-8F38-C17AFEA172C4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xmlns="" relId="rId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579AED2-8B6A-4D8F-BBA1-50527769E545}">
      <dsp:nvSpPr>
        <dsp:cNvPr id="0" name=""/>
        <dsp:cNvSpPr/>
      </dsp:nvSpPr>
      <dsp:spPr>
        <a:xfrm>
          <a:off x="0" y="0"/>
          <a:ext cx="6096000" cy="12699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MEZQUITA</a:t>
          </a:r>
          <a:endParaRPr lang="es-ES" sz="2400" kern="1200" dirty="0"/>
        </a:p>
      </dsp:txBody>
      <dsp:txXfrm>
        <a:off x="1346200" y="0"/>
        <a:ext cx="4749800" cy="1269999"/>
      </dsp:txXfrm>
    </dsp:sp>
    <dsp:sp modelId="{4CAF3492-A69A-478A-8542-2706DA235A20}">
      <dsp:nvSpPr>
        <dsp:cNvPr id="0" name=""/>
        <dsp:cNvSpPr/>
      </dsp:nvSpPr>
      <dsp:spPr>
        <a:xfrm>
          <a:off x="126999" y="126999"/>
          <a:ext cx="1219200" cy="1015999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8AC114-DF64-44DE-A24D-AA90E9CB6E24}">
      <dsp:nvSpPr>
        <dsp:cNvPr id="0" name=""/>
        <dsp:cNvSpPr/>
      </dsp:nvSpPr>
      <dsp:spPr>
        <a:xfrm>
          <a:off x="0" y="1396999"/>
          <a:ext cx="6096000" cy="12699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PALACIO</a:t>
          </a:r>
          <a:endParaRPr lang="es-ES" sz="2400" kern="1200" dirty="0"/>
        </a:p>
      </dsp:txBody>
      <dsp:txXfrm>
        <a:off x="1346200" y="1396999"/>
        <a:ext cx="4749800" cy="1269999"/>
      </dsp:txXfrm>
    </dsp:sp>
    <dsp:sp modelId="{31803555-8BE7-4EEE-A543-076A31F0914E}">
      <dsp:nvSpPr>
        <dsp:cNvPr id="0" name=""/>
        <dsp:cNvSpPr/>
      </dsp:nvSpPr>
      <dsp:spPr>
        <a:xfrm>
          <a:off x="126999" y="1523999"/>
          <a:ext cx="1219200" cy="101599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9403D9-297F-4D6E-84D3-3C8A59B4FC72}">
      <dsp:nvSpPr>
        <dsp:cNvPr id="0" name=""/>
        <dsp:cNvSpPr/>
      </dsp:nvSpPr>
      <dsp:spPr>
        <a:xfrm>
          <a:off x="0" y="2793999"/>
          <a:ext cx="6096000" cy="12700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OTROS</a:t>
          </a:r>
          <a:endParaRPr lang="es-ES" sz="24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900" kern="1200" dirty="0" smtClean="0"/>
            <a:t>Bazar</a:t>
          </a:r>
          <a:endParaRPr lang="es-E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900" kern="1200" dirty="0" smtClean="0"/>
            <a:t>Baños</a:t>
          </a:r>
          <a:endParaRPr lang="es-ES" sz="1900" kern="1200" dirty="0"/>
        </a:p>
      </dsp:txBody>
      <dsp:txXfrm>
        <a:off x="1346200" y="2793999"/>
        <a:ext cx="4749800" cy="1270000"/>
      </dsp:txXfrm>
    </dsp:sp>
    <dsp:sp modelId="{204161E0-C8A9-4CF4-9BCF-69D5F78D3503}">
      <dsp:nvSpPr>
        <dsp:cNvPr id="0" name=""/>
        <dsp:cNvSpPr/>
      </dsp:nvSpPr>
      <dsp:spPr>
        <a:xfrm>
          <a:off x="369413" y="2824088"/>
          <a:ext cx="734372" cy="120982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s-ES" sz="4400" spc="-1" strike="noStrike">
                <a:solidFill>
                  <a:srgbClr val="000000"/>
                </a:solidFill>
                <a:latin typeface="Calibri"/>
              </a:rPr>
              <a:t>Haga clic para modificar el estilo de título del patrón</a:t>
            </a:r>
            <a:endParaRPr b="0" lang="es-E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F3E3117C-E1FD-4F1A-B456-D7BF0280157E}" type="datetime">
              <a:rPr b="0" lang="es-ES" sz="1200" spc="-1" strike="noStrike">
                <a:solidFill>
                  <a:srgbClr val="8b8b8b"/>
                </a:solidFill>
                <a:latin typeface="Calibri"/>
              </a:rPr>
              <a:t>25/10/23</a:t>
            </a:fld>
            <a:endParaRPr b="0" lang="es-ES" sz="1200" spc="-1" strike="noStrike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es-ES" sz="24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6ACDD414-8FA7-414C-AC37-52C03974C733}" type="slidenum">
              <a:rPr b="0" lang="es-ES" sz="1200" spc="-1" strike="noStrike">
                <a:solidFill>
                  <a:srgbClr val="8b8b8b"/>
                </a:solidFill>
                <a:latin typeface="Calibri"/>
              </a:rPr>
              <a:t>&lt;número&gt;</a:t>
            </a:fld>
            <a:endParaRPr b="0" lang="es-ES" sz="1200" spc="-1" strike="noStrike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3200" spc="-1" strike="noStrike">
                <a:solidFill>
                  <a:srgbClr val="000000"/>
                </a:solidFill>
                <a:latin typeface="Calibri"/>
              </a:rPr>
              <a:t>Pulse para editar el formato de texto del esquema</a:t>
            </a:r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Segundo nivel del esquema</a:t>
            </a:r>
            <a:endParaRPr b="0" lang="es-ES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Tercer nivel del esquema</a:t>
            </a:r>
            <a:endParaRPr b="0" lang="es-ES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Cuarto nivel del esquema</a:t>
            </a:r>
            <a:endParaRPr b="0" lang="es-ES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Quinto nivel del esquema</a:t>
            </a:r>
            <a:endParaRPr b="0" lang="es-E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Sexto nivel del esquema</a:t>
            </a:r>
            <a:endParaRPr b="0" lang="es-E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Séptimo nivel del esquema</a:t>
            </a:r>
            <a:endParaRPr b="0" lang="es-E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59DF5769-F44C-4519-AAC8-DA746CEDAE37}" type="datetime">
              <a:rPr b="0" lang="es-ES" sz="1200" spc="-1" strike="noStrike">
                <a:solidFill>
                  <a:srgbClr val="8b8b8b"/>
                </a:solidFill>
                <a:latin typeface="Calibri"/>
              </a:rPr>
              <a:t>25/10/23</a:t>
            </a:fld>
            <a:endParaRPr b="0" lang="es-ES" sz="1200" spc="-1" strike="noStrike">
              <a:latin typeface="Times New Roman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es-ES" sz="2400" spc="-1" strike="noStrike"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7804921F-1E32-4199-B7DB-635E1CAFADD4}" type="slidenum">
              <a:rPr b="0" lang="es-ES" sz="1200" spc="-1" strike="noStrike">
                <a:solidFill>
                  <a:srgbClr val="8b8b8b"/>
                </a:solidFill>
                <a:latin typeface="Calibri"/>
              </a:rPr>
              <a:t>&lt;número&gt;</a:t>
            </a:fld>
            <a:endParaRPr b="0" lang="es-ES" sz="1200" spc="-1" strike="noStrike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s-ES" sz="1800" spc="-1" strike="noStrike">
                <a:solidFill>
                  <a:srgbClr val="000000"/>
                </a:solidFill>
                <a:latin typeface="Calibri"/>
              </a:rPr>
              <a:t>Pulse para editar el formato del texto de título</a:t>
            </a:r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3200" spc="-1" strike="noStrike">
                <a:solidFill>
                  <a:srgbClr val="000000"/>
                </a:solidFill>
                <a:latin typeface="Calibri"/>
              </a:rPr>
              <a:t>Pulse para editar el formato de texto del esquema</a:t>
            </a:r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Segundo nivel del esquema</a:t>
            </a:r>
            <a:endParaRPr b="0" lang="es-ES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Tercer nivel del esquema</a:t>
            </a:r>
            <a:endParaRPr b="0" lang="es-ES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Cuarto nivel del esquema</a:t>
            </a:r>
            <a:endParaRPr b="0" lang="es-ES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Quinto nivel del esquema</a:t>
            </a:r>
            <a:endParaRPr b="0" lang="es-E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Sexto nivel del esquema</a:t>
            </a:r>
            <a:endParaRPr b="0" lang="es-E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Séptimo nivel del esquema</a:t>
            </a:r>
            <a:endParaRPr b="0" lang="es-E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slideLayout" Target="../slideLayouts/slideLayout1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slideLayout" Target="../slideLayouts/slideLayout1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27.jpeg"/><Relationship Id="rId2" Type="http://schemas.openxmlformats.org/officeDocument/2006/relationships/slideLayout" Target="../slideLayouts/slideLayout1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slideLayout" Target="../slideLayouts/slideLayout1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slideLayout" Target="../slideLayouts/slideLayout13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slideLayout" Target="../slideLayouts/slideLayout13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image" Target="../media/image32.jpeg"/><Relationship Id="rId3" Type="http://schemas.openxmlformats.org/officeDocument/2006/relationships/slideLayout" Target="../slideLayouts/slideLayout13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slideLayout" Target="../slideLayouts/slideLayout13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34.jpeg"/><Relationship Id="rId2" Type="http://schemas.openxmlformats.org/officeDocument/2006/relationships/slideLayout" Target="../slideLayouts/slideLayout13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35.jpeg"/><Relationship Id="rId2" Type="http://schemas.openxmlformats.org/officeDocument/2006/relationships/image" Target="../media/image36.gif"/><Relationship Id="rId3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1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37.jpeg"/><Relationship Id="rId2" Type="http://schemas.openxmlformats.org/officeDocument/2006/relationships/slideLayout" Target="../slideLayouts/slideLayout13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38.jpeg"/><Relationship Id="rId2" Type="http://schemas.openxmlformats.org/officeDocument/2006/relationships/slideLayout" Target="../slideLayouts/slideLayout13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39.jpeg"/><Relationship Id="rId2" Type="http://schemas.openxmlformats.org/officeDocument/2006/relationships/slideLayout" Target="../slideLayouts/slideLayout13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40.jpeg"/><Relationship Id="rId2" Type="http://schemas.openxmlformats.org/officeDocument/2006/relationships/slideLayout" Target="../slideLayouts/slideLayout1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41.jpeg"/><Relationship Id="rId2" Type="http://schemas.openxmlformats.org/officeDocument/2006/relationships/slideLayout" Target="../slideLayouts/slideLayout13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42.jpeg"/><Relationship Id="rId2" Type="http://schemas.openxmlformats.org/officeDocument/2006/relationships/slideLayout" Target="../slideLayouts/slideLayout13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43.jpeg"/><Relationship Id="rId2" Type="http://schemas.openxmlformats.org/officeDocument/2006/relationships/slideLayout" Target="../slideLayouts/slideLayout13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44.png"/><Relationship Id="rId2" Type="http://schemas.openxmlformats.org/officeDocument/2006/relationships/slideLayout" Target="../slideLayouts/slideLayout13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45.jpeg"/><Relationship Id="rId2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slideLayout" Target="../slideLayouts/slideLayout13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46.jpeg"/><Relationship Id="rId2" Type="http://schemas.openxmlformats.org/officeDocument/2006/relationships/slideLayout" Target="../slideLayouts/slideLayout13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47.jpeg"/><Relationship Id="rId2" Type="http://schemas.openxmlformats.org/officeDocument/2006/relationships/slideLayout" Target="../slideLayouts/slideLayout13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48.jpeg"/><Relationship Id="rId2" Type="http://schemas.openxmlformats.org/officeDocument/2006/relationships/slideLayout" Target="../slideLayouts/slideLayout13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49.jpeg"/><Relationship Id="rId2" Type="http://schemas.openxmlformats.org/officeDocument/2006/relationships/slideLayout" Target="../slideLayouts/slideLayout13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50.jpeg"/><Relationship Id="rId2" Type="http://schemas.openxmlformats.org/officeDocument/2006/relationships/slideLayout" Target="../slideLayouts/slideLayout13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51.jpeg"/><Relationship Id="rId2" Type="http://schemas.openxmlformats.org/officeDocument/2006/relationships/slideLayout" Target="../slideLayouts/slideLayout13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image" Target="../media/image52.jpeg"/><Relationship Id="rId2" Type="http://schemas.openxmlformats.org/officeDocument/2006/relationships/slideLayout" Target="../slideLayouts/slideLayout13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image" Target="../media/image53.jpeg"/><Relationship Id="rId2" Type="http://schemas.openxmlformats.org/officeDocument/2006/relationships/slideLayout" Target="../slideLayouts/slideLayout13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image" Target="../media/image54.jpeg"/><Relationship Id="rId2" Type="http://schemas.openxmlformats.org/officeDocument/2006/relationships/slideLayout" Target="../slideLayouts/slideLayout13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image" Target="../media/image55.jpeg"/><Relationship Id="rId2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image" Target="../media/image4.jpeg"/><Relationship Id="rId3" Type="http://schemas.openxmlformats.org/officeDocument/2006/relationships/image" Target="../media/image5.jpeg"/><Relationship Id="rId4" Type="http://schemas.openxmlformats.org/officeDocument/2006/relationships/image" Target="../media/image6.png"/><Relationship Id="rId5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image" Target="../media/image8.jpeg"/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6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image" Target="../media/image13.jpeg"/><Relationship Id="rId3" Type="http://schemas.openxmlformats.org/officeDocument/2006/relationships/image" Target="../media/image14.jpeg"/><Relationship Id="rId4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diagramData" Target="../diagrams/data1.xml"/><Relationship Id="rId2" Type="http://schemas.openxmlformats.org/officeDocument/2006/relationships/diagramLayout" Target="../diagrams/layout1.xml"/><Relationship Id="rId3" Type="http://schemas.openxmlformats.org/officeDocument/2006/relationships/diagramQuickStyle" Target="../diagrams/quickStyle1.xml"/><Relationship Id="rId4" Type="http://schemas.openxmlformats.org/officeDocument/2006/relationships/diagramColors" Target="../diagrams/colors1.xml"/><Relationship Id="rId5" Type="http://schemas.microsoft.com/office/2007/relationships/diagramDrawing" Target="../diagrams/drawing1.xml"/><Relationship Id="rId6" Type="http://schemas.openxmlformats.org/officeDocument/2006/relationships/image" Target="../media/image15.jpeg"/><Relationship Id="rId7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Shape 1"/>
          <p:cNvSpPr txBox="1"/>
          <p:nvPr/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s-ES" sz="4400" spc="-1" strike="noStrike">
                <a:solidFill>
                  <a:srgbClr val="000000"/>
                </a:solidFill>
                <a:latin typeface="Calibri"/>
              </a:rPr>
              <a:t>ARTE ISLÁMICO</a:t>
            </a:r>
            <a:endParaRPr b="0" lang="es-E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" name="TextShape 2"/>
          <p:cNvSpPr txBox="1"/>
          <p:nvPr/>
        </p:nvSpPr>
        <p:spPr>
          <a:xfrm>
            <a:off x="1371600" y="3886200"/>
            <a:ext cx="6400440" cy="1752120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1 Imagen" descr="194mezquita_tri.jpg"/>
          <p:cNvPicPr/>
          <p:nvPr/>
        </p:nvPicPr>
        <p:blipFill>
          <a:blip r:embed="rId1"/>
          <a:stretch/>
        </p:blipFill>
        <p:spPr>
          <a:xfrm>
            <a:off x="249840" y="1412640"/>
            <a:ext cx="8426160" cy="3930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1 Imagen" descr="imagen_partes_mezquita_vicens 2.jpg"/>
          <p:cNvPicPr/>
          <p:nvPr/>
        </p:nvPicPr>
        <p:blipFill>
          <a:blip r:embed="rId1"/>
          <a:stretch/>
        </p:blipFill>
        <p:spPr>
          <a:xfrm>
            <a:off x="1403640" y="147240"/>
            <a:ext cx="6375960" cy="6522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1 Imagen" descr="C_Roca_1966.jpg"/>
          <p:cNvPicPr/>
          <p:nvPr/>
        </p:nvPicPr>
        <p:blipFill>
          <a:blip r:embed="rId1"/>
          <a:stretch/>
        </p:blipFill>
        <p:spPr>
          <a:xfrm>
            <a:off x="323640" y="134640"/>
            <a:ext cx="8424720" cy="6318360"/>
          </a:xfrm>
          <a:prstGeom prst="rect">
            <a:avLst/>
          </a:prstGeom>
          <a:ln w="0">
            <a:noFill/>
          </a:ln>
        </p:spPr>
      </p:pic>
      <p:sp>
        <p:nvSpPr>
          <p:cNvPr id="110" name="CustomShape 1"/>
          <p:cNvSpPr/>
          <p:nvPr/>
        </p:nvSpPr>
        <p:spPr>
          <a:xfrm>
            <a:off x="323640" y="6453360"/>
            <a:ext cx="4896360" cy="364680"/>
          </a:xfrm>
          <a:prstGeom prst="rect">
            <a:avLst/>
          </a:prstGeom>
          <a:noFill/>
          <a:ln w="0">
            <a:noFill/>
          </a:ln>
        </p:spPr>
        <p:style>
          <a:lnRef idx="2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</a:rPr>
              <a:t>La Cúpula de la Roca. Jerusalén. (690-692) 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1 Imagen" descr="Mezquita de damasco.jpg"/>
          <p:cNvPicPr/>
          <p:nvPr/>
        </p:nvPicPr>
        <p:blipFill>
          <a:blip r:embed="rId1"/>
          <a:stretch/>
        </p:blipFill>
        <p:spPr>
          <a:xfrm>
            <a:off x="681120" y="188640"/>
            <a:ext cx="4878360" cy="6504480"/>
          </a:xfrm>
          <a:prstGeom prst="rect">
            <a:avLst/>
          </a:prstGeom>
          <a:ln w="0">
            <a:noFill/>
          </a:ln>
        </p:spPr>
      </p:pic>
      <p:sp>
        <p:nvSpPr>
          <p:cNvPr id="112" name="CustomShape 1"/>
          <p:cNvSpPr/>
          <p:nvPr/>
        </p:nvSpPr>
        <p:spPr>
          <a:xfrm>
            <a:off x="5724000" y="5661360"/>
            <a:ext cx="3024000" cy="63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</a:rPr>
              <a:t>La mezquita de Damasco. (706-715)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CustomShape 1"/>
          <p:cNvSpPr/>
          <p:nvPr/>
        </p:nvSpPr>
        <p:spPr>
          <a:xfrm>
            <a:off x="755640" y="764640"/>
            <a:ext cx="7848360" cy="5334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ARTE HISPANOMUSULMÁN</a:t>
            </a:r>
            <a:endParaRPr b="0" lang="es-E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Llegada 711 hasta 1492</a:t>
            </a:r>
            <a:endParaRPr b="0" lang="es-E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 indent="-21600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Periodos:</a:t>
            </a:r>
            <a:endParaRPr b="0" lang="es-ES" sz="2000" spc="-1" strike="noStrike">
              <a:latin typeface="Arial"/>
            </a:endParaRPr>
          </a:p>
          <a:p>
            <a:pPr lvl="1" marL="457200" indent="-216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1" lang="es-ES" sz="2000" spc="-1" strike="noStrike">
                <a:solidFill>
                  <a:srgbClr val="000000"/>
                </a:solidFill>
                <a:latin typeface="Calibri"/>
              </a:rPr>
              <a:t>Cordobés. EMIRATO Y CALIFATO</a:t>
            </a: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 (Siglo VIII a principios siglo XI)</a:t>
            </a:r>
            <a:endParaRPr b="0" lang="es-ES" sz="2000" spc="-1" strike="noStrike">
              <a:latin typeface="Arial"/>
            </a:endParaRPr>
          </a:p>
          <a:p>
            <a:pPr lvl="1" marL="457200" indent="-216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1" lang="es-ES" sz="20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1" lang="es-ES" sz="2000" spc="-1" strike="noStrike">
                <a:solidFill>
                  <a:srgbClr val="000000"/>
                </a:solidFill>
                <a:latin typeface="Calibri"/>
              </a:rPr>
              <a:t>Reinos de Taifas </a:t>
            </a: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(siglo XI)</a:t>
            </a:r>
            <a:endParaRPr b="0" lang="es-ES" sz="2000" spc="-1" strike="noStrike">
              <a:latin typeface="Arial"/>
            </a:endParaRPr>
          </a:p>
          <a:p>
            <a:pPr lvl="1" marL="457200" indent="-216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1" lang="es-ES" sz="2000" spc="-1" strike="noStrike">
                <a:solidFill>
                  <a:srgbClr val="000000"/>
                </a:solidFill>
                <a:latin typeface="Calibri"/>
              </a:rPr>
              <a:t>Almorávides y almohades </a:t>
            </a: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(siglos XII y XIII)</a:t>
            </a:r>
            <a:endParaRPr b="0" lang="es-ES" sz="2000" spc="-1" strike="noStrike">
              <a:latin typeface="Arial"/>
            </a:endParaRPr>
          </a:p>
          <a:p>
            <a:pPr lvl="1" marL="457200" indent="-216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1" lang="es-ES" sz="2000" spc="-1" strike="noStrike">
                <a:solidFill>
                  <a:srgbClr val="000000"/>
                </a:solidFill>
                <a:latin typeface="Calibri"/>
              </a:rPr>
              <a:t>Nazarí</a:t>
            </a: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 o granadino (siglos XIV y XV)</a:t>
            </a:r>
            <a:endParaRPr b="0" lang="es-E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 indent="-21600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Obras: </a:t>
            </a:r>
            <a:endParaRPr b="0" lang="es-ES" sz="2000" spc="-1" strike="noStrike">
              <a:latin typeface="Arial"/>
            </a:endParaRPr>
          </a:p>
          <a:p>
            <a:pPr lvl="1" marL="457200" indent="-216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Periodo cordobés:  </a:t>
            </a:r>
            <a:r>
              <a:rPr b="1" lang="es-ES" sz="2000" spc="-1" strike="noStrike">
                <a:solidFill>
                  <a:srgbClr val="000000"/>
                </a:solidFill>
                <a:latin typeface="Calibri"/>
              </a:rPr>
              <a:t>Mezquita de Córdoba</a:t>
            </a: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. Características y etapas</a:t>
            </a:r>
            <a:endParaRPr b="0" lang="es-ES" sz="2000" spc="-1" strike="noStrike">
              <a:latin typeface="Arial"/>
            </a:endParaRPr>
          </a:p>
          <a:p>
            <a:pPr marL="457200">
              <a:lnSpc>
                <a:spcPct val="100000"/>
              </a:lnSpc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                                      </a:t>
            </a:r>
            <a:r>
              <a:rPr b="1" lang="es-ES" sz="2000" spc="-1" strike="noStrike">
                <a:solidFill>
                  <a:srgbClr val="000000"/>
                </a:solidFill>
                <a:latin typeface="Calibri"/>
              </a:rPr>
              <a:t>Mezquita de Bib al Mardum </a:t>
            </a: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o Cristo de la Luz</a:t>
            </a:r>
            <a:endParaRPr b="0" lang="es-ES" sz="2000" spc="-1" strike="noStrike">
              <a:latin typeface="Arial"/>
            </a:endParaRPr>
          </a:p>
          <a:p>
            <a:pPr marL="457200">
              <a:lnSpc>
                <a:spcPct val="100000"/>
              </a:lnSpc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                                      </a:t>
            </a:r>
            <a:r>
              <a:rPr b="1" lang="es-ES" sz="2000" spc="-1" strike="noStrike">
                <a:solidFill>
                  <a:srgbClr val="000000"/>
                </a:solidFill>
                <a:latin typeface="Calibri"/>
              </a:rPr>
              <a:t>Palacio de Medina Azahara</a:t>
            </a:r>
            <a:endParaRPr b="0" lang="es-ES" sz="2000" spc="-1" strike="noStrike">
              <a:latin typeface="Arial"/>
            </a:endParaRPr>
          </a:p>
          <a:p>
            <a:pPr lvl="1" marL="457200" indent="-216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Reinos de Taifas: </a:t>
            </a:r>
            <a:r>
              <a:rPr b="1" lang="es-ES" sz="2000" spc="-1" strike="noStrike">
                <a:solidFill>
                  <a:srgbClr val="000000"/>
                </a:solidFill>
                <a:latin typeface="Calibri"/>
              </a:rPr>
              <a:t>Aljafería de Zaragoza</a:t>
            </a:r>
            <a:endParaRPr b="0" lang="es-ES" sz="2000" spc="-1" strike="noStrike">
              <a:latin typeface="Arial"/>
            </a:endParaRPr>
          </a:p>
          <a:p>
            <a:pPr lvl="1" marL="457200" indent="-216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Almorávides y almohades: </a:t>
            </a:r>
            <a:r>
              <a:rPr b="1" lang="es-ES" sz="2000" spc="-1" strike="noStrike">
                <a:solidFill>
                  <a:srgbClr val="000000"/>
                </a:solidFill>
                <a:latin typeface="Calibri"/>
              </a:rPr>
              <a:t>Giralda y torre del Oro de Sevilla</a:t>
            </a:r>
            <a:endParaRPr b="0" lang="es-ES" sz="2000" spc="-1" strike="noStrike">
              <a:latin typeface="Arial"/>
            </a:endParaRPr>
          </a:p>
          <a:p>
            <a:pPr lvl="1" marL="457200" indent="-216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Nazarí: </a:t>
            </a:r>
            <a:r>
              <a:rPr b="1" lang="es-ES" sz="2000" spc="-1" strike="noStrike">
                <a:solidFill>
                  <a:srgbClr val="000000"/>
                </a:solidFill>
                <a:latin typeface="Calibri"/>
              </a:rPr>
              <a:t>Alhambra de Granada</a:t>
            </a:r>
            <a:endParaRPr b="0" lang="es-ES" sz="2000" spc="-1" strike="noStrike">
              <a:latin typeface="Arial"/>
            </a:endParaRPr>
          </a:p>
          <a:p>
            <a:pPr marL="457200"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1 Imagen" descr="plano_mezquita_de_cordoba.png"/>
          <p:cNvPicPr/>
          <p:nvPr/>
        </p:nvPicPr>
        <p:blipFill>
          <a:blip r:embed="rId1"/>
          <a:stretch/>
        </p:blipFill>
        <p:spPr>
          <a:xfrm>
            <a:off x="467640" y="117720"/>
            <a:ext cx="8136720" cy="65638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1 Imagen" descr="untitled.bmp"/>
          <p:cNvPicPr/>
          <p:nvPr/>
        </p:nvPicPr>
        <p:blipFill>
          <a:blip r:embed="rId1"/>
          <a:stretch/>
        </p:blipFill>
        <p:spPr>
          <a:xfrm>
            <a:off x="395640" y="134640"/>
            <a:ext cx="8208720" cy="6156360"/>
          </a:xfrm>
          <a:prstGeom prst="rect">
            <a:avLst/>
          </a:prstGeom>
          <a:ln w="0">
            <a:noFill/>
          </a:ln>
        </p:spPr>
      </p:pic>
      <p:sp>
        <p:nvSpPr>
          <p:cNvPr id="116" name="CustomShape 1"/>
          <p:cNvSpPr/>
          <p:nvPr/>
        </p:nvSpPr>
        <p:spPr>
          <a:xfrm>
            <a:off x="539640" y="6381360"/>
            <a:ext cx="403200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</a:rPr>
              <a:t>Mezquita de Córdoba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1 Imagen" descr="puerta1.jpg"/>
          <p:cNvPicPr/>
          <p:nvPr/>
        </p:nvPicPr>
        <p:blipFill>
          <a:blip r:embed="rId1"/>
          <a:stretch/>
        </p:blipFill>
        <p:spPr>
          <a:xfrm>
            <a:off x="1907640" y="188640"/>
            <a:ext cx="4896360" cy="65282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1 Imagen" descr="mezquita.jpg"/>
          <p:cNvPicPr/>
          <p:nvPr/>
        </p:nvPicPr>
        <p:blipFill>
          <a:blip r:embed="rId1"/>
          <a:stretch/>
        </p:blipFill>
        <p:spPr>
          <a:xfrm>
            <a:off x="323640" y="247680"/>
            <a:ext cx="8682120" cy="6511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1 Imagen" descr="cordoba.jpg"/>
          <p:cNvPicPr/>
          <p:nvPr/>
        </p:nvPicPr>
        <p:blipFill>
          <a:blip r:embed="rId1"/>
          <a:stretch/>
        </p:blipFill>
        <p:spPr>
          <a:xfrm>
            <a:off x="251640" y="188640"/>
            <a:ext cx="8712720" cy="6534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CustomShape 1"/>
          <p:cNvSpPr/>
          <p:nvPr/>
        </p:nvSpPr>
        <p:spPr>
          <a:xfrm>
            <a:off x="539640" y="476640"/>
            <a:ext cx="8064360" cy="5576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CONTEXTO HISTÓRICO</a:t>
            </a:r>
            <a:endParaRPr b="0" lang="es-E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400" spc="-1" strike="noStrike">
              <a:latin typeface="Arial"/>
            </a:endParaRPr>
          </a:p>
          <a:p>
            <a:pPr lvl="1" marL="457200" indent="-21600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Península Arábiga siglo VII</a:t>
            </a:r>
            <a:endParaRPr b="0" lang="es-ES" sz="2400" spc="-1" strike="noStrike">
              <a:latin typeface="Arial"/>
            </a:endParaRPr>
          </a:p>
          <a:p>
            <a:pPr lvl="1" marL="457200" indent="-21600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Mahoma</a:t>
            </a:r>
            <a:endParaRPr b="0" lang="es-ES" sz="2400" spc="-1" strike="noStrike">
              <a:latin typeface="Arial"/>
            </a:endParaRPr>
          </a:p>
          <a:p>
            <a:pPr lvl="1" marL="457200" indent="-21600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El Islam.</a:t>
            </a:r>
            <a:endParaRPr b="0" lang="es-ES" sz="2400" spc="-1" strike="noStrike">
              <a:latin typeface="Arial"/>
            </a:endParaRPr>
          </a:p>
          <a:p>
            <a:pPr lvl="2" marL="914400" indent="-216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El Corán</a:t>
            </a:r>
            <a:endParaRPr b="0" lang="es-ES" sz="2400" spc="-1" strike="noStrike">
              <a:latin typeface="Arial"/>
            </a:endParaRPr>
          </a:p>
          <a:p>
            <a:pPr lvl="2" marL="914400" indent="-216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Expansión</a:t>
            </a:r>
            <a:endParaRPr b="0" lang="es-ES" sz="2400" spc="-1" strike="noStrike">
              <a:latin typeface="Arial"/>
            </a:endParaRPr>
          </a:p>
          <a:p>
            <a:pPr lvl="2" marL="914400" indent="-216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Califato Omeya de Damasco</a:t>
            </a:r>
            <a:endParaRPr b="0" lang="es-ES" sz="2400" spc="-1" strike="noStrike">
              <a:latin typeface="Arial"/>
            </a:endParaRPr>
          </a:p>
          <a:p>
            <a:pPr lvl="2" marL="914400" indent="-216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Califato Abasí de Bagdad</a:t>
            </a:r>
            <a:endParaRPr b="0" lang="es-ES" sz="2400" spc="-1" strike="noStrike">
              <a:latin typeface="Arial"/>
            </a:endParaRPr>
          </a:p>
          <a:p>
            <a:pPr lvl="2" marL="914400" indent="-216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Al Andalus</a:t>
            </a:r>
            <a:endParaRPr b="0" lang="es-ES" sz="2400" spc="-1" strike="noStrike">
              <a:latin typeface="Arial"/>
            </a:endParaRPr>
          </a:p>
          <a:p>
            <a:pPr lvl="1" marL="457200" indent="-21600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Cultura islámica</a:t>
            </a:r>
            <a:endParaRPr b="0" lang="es-ES" sz="2400" spc="-1" strike="noStrike">
              <a:latin typeface="Arial"/>
            </a:endParaRPr>
          </a:p>
          <a:p>
            <a:pPr lvl="2" marL="914400" indent="-216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Puente Oriente-Occidente: aportaciones técnicas y culturales</a:t>
            </a:r>
            <a:endParaRPr b="0" lang="es-ES" sz="2400" spc="-1" strike="noStrike">
              <a:latin typeface="Arial"/>
            </a:endParaRPr>
          </a:p>
          <a:p>
            <a:pPr lvl="2" marL="914400" indent="-216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Arte marcado por la religión</a:t>
            </a:r>
            <a:endParaRPr b="0" lang="es-E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1 Imagen" descr="Cordoba_mihrab.jpg"/>
          <p:cNvPicPr/>
          <p:nvPr/>
        </p:nvPicPr>
        <p:blipFill>
          <a:blip r:embed="rId1"/>
          <a:stretch/>
        </p:blipFill>
        <p:spPr>
          <a:xfrm>
            <a:off x="1259640" y="260640"/>
            <a:ext cx="4756320" cy="6342120"/>
          </a:xfrm>
          <a:prstGeom prst="rect">
            <a:avLst/>
          </a:prstGeom>
          <a:ln w="0">
            <a:noFill/>
          </a:ln>
        </p:spPr>
      </p:pic>
      <p:sp>
        <p:nvSpPr>
          <p:cNvPr id="121" name="CustomShape 1"/>
          <p:cNvSpPr/>
          <p:nvPr/>
        </p:nvSpPr>
        <p:spPr>
          <a:xfrm>
            <a:off x="6228360" y="5733360"/>
            <a:ext cx="244800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</a:rPr>
              <a:t>Mihrab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1 Imagen" descr="macsura.jpg"/>
          <p:cNvPicPr/>
          <p:nvPr/>
        </p:nvPicPr>
        <p:blipFill>
          <a:blip r:embed="rId1"/>
          <a:stretch/>
        </p:blipFill>
        <p:spPr>
          <a:xfrm>
            <a:off x="179640" y="188640"/>
            <a:ext cx="7678080" cy="6480360"/>
          </a:xfrm>
          <a:prstGeom prst="rect">
            <a:avLst/>
          </a:prstGeom>
          <a:ln w="0">
            <a:noFill/>
          </a:ln>
        </p:spPr>
      </p:pic>
      <p:sp>
        <p:nvSpPr>
          <p:cNvPr id="123" name="CustomShape 1"/>
          <p:cNvSpPr/>
          <p:nvPr/>
        </p:nvSpPr>
        <p:spPr>
          <a:xfrm>
            <a:off x="7884360" y="6165360"/>
            <a:ext cx="125928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</a:rPr>
              <a:t>maqsura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1 Imagen" descr="Cordoba,_la_Mezquita_-_C%C3%BApula_de_la_Maqsura.jpg"/>
          <p:cNvPicPr/>
          <p:nvPr/>
        </p:nvPicPr>
        <p:blipFill>
          <a:blip r:embed="rId1"/>
          <a:stretch/>
        </p:blipFill>
        <p:spPr>
          <a:xfrm>
            <a:off x="807120" y="476640"/>
            <a:ext cx="7506360" cy="50248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1 Imagen" descr="12maxura.jpg"/>
          <p:cNvPicPr/>
          <p:nvPr/>
        </p:nvPicPr>
        <p:blipFill>
          <a:blip r:embed="rId1"/>
          <a:stretch/>
        </p:blipFill>
        <p:spPr>
          <a:xfrm>
            <a:off x="2141640" y="188640"/>
            <a:ext cx="4806000" cy="6408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1 Imagen" descr="MEDINA_AZAHARA_SALON_RICO_09.jpg"/>
          <p:cNvPicPr/>
          <p:nvPr/>
        </p:nvPicPr>
        <p:blipFill>
          <a:blip r:embed="rId1"/>
          <a:stretch/>
        </p:blipFill>
        <p:spPr>
          <a:xfrm>
            <a:off x="827640" y="404640"/>
            <a:ext cx="7488360" cy="5616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1 Imagen" descr="babalmardum.jpg"/>
          <p:cNvPicPr/>
          <p:nvPr/>
        </p:nvPicPr>
        <p:blipFill>
          <a:blip r:embed="rId1"/>
          <a:stretch/>
        </p:blipFill>
        <p:spPr>
          <a:xfrm>
            <a:off x="1324800" y="99360"/>
            <a:ext cx="6883920" cy="6281280"/>
          </a:xfrm>
          <a:prstGeom prst="rect">
            <a:avLst/>
          </a:prstGeom>
          <a:ln w="0">
            <a:noFill/>
          </a:ln>
        </p:spPr>
      </p:pic>
      <p:sp>
        <p:nvSpPr>
          <p:cNvPr id="128" name="CustomShape 1"/>
          <p:cNvSpPr/>
          <p:nvPr/>
        </p:nvSpPr>
        <p:spPr>
          <a:xfrm>
            <a:off x="1619640" y="6381360"/>
            <a:ext cx="525636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</a:rPr>
              <a:t>Mezquita de Bib al Mardum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Picture 2" descr="Mezquita del Cristo de la Luz"/>
          <p:cNvPicPr/>
          <p:nvPr/>
        </p:nvPicPr>
        <p:blipFill>
          <a:blip r:embed="rId1"/>
          <a:stretch/>
        </p:blipFill>
        <p:spPr>
          <a:xfrm>
            <a:off x="0" y="0"/>
            <a:ext cx="4834440" cy="6857640"/>
          </a:xfrm>
          <a:prstGeom prst="rect">
            <a:avLst/>
          </a:prstGeom>
          <a:ln w="0">
            <a:noFill/>
          </a:ln>
        </p:spPr>
      </p:pic>
      <p:pic>
        <p:nvPicPr>
          <p:cNvPr id="130" name="Picture 2" descr="http://viajaris.com/images_user/cristo-de-la-luz.jpg"/>
          <p:cNvPicPr/>
          <p:nvPr/>
        </p:nvPicPr>
        <p:blipFill>
          <a:blip r:embed="rId2"/>
          <a:stretch/>
        </p:blipFill>
        <p:spPr>
          <a:xfrm>
            <a:off x="4284000" y="1628640"/>
            <a:ext cx="4571640" cy="3456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1 Imagen" descr="aljaferia-arcos.bmp"/>
          <p:cNvPicPr/>
          <p:nvPr/>
        </p:nvPicPr>
        <p:blipFill>
          <a:blip r:embed="rId1"/>
          <a:stretch/>
        </p:blipFill>
        <p:spPr>
          <a:xfrm>
            <a:off x="762120" y="981000"/>
            <a:ext cx="7619760" cy="4895640"/>
          </a:xfrm>
          <a:prstGeom prst="rect">
            <a:avLst/>
          </a:prstGeom>
          <a:ln w="0">
            <a:noFill/>
          </a:ln>
        </p:spPr>
      </p:pic>
      <p:sp>
        <p:nvSpPr>
          <p:cNvPr id="132" name="CustomShape 1"/>
          <p:cNvSpPr/>
          <p:nvPr/>
        </p:nvSpPr>
        <p:spPr>
          <a:xfrm>
            <a:off x="971640" y="6093360"/>
            <a:ext cx="439200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</a:rPr>
              <a:t>Aljafería de Zaragoza.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133" name="CustomShape 2"/>
          <p:cNvSpPr/>
          <p:nvPr/>
        </p:nvSpPr>
        <p:spPr>
          <a:xfrm>
            <a:off x="467640" y="332640"/>
            <a:ext cx="3600000" cy="456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Periodo: Reinos de Taifas</a:t>
            </a:r>
            <a:endParaRPr b="0" lang="es-E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1 Imagen" descr="arcos aljaferia.jpg"/>
          <p:cNvPicPr/>
          <p:nvPr/>
        </p:nvPicPr>
        <p:blipFill>
          <a:blip r:embed="rId1"/>
          <a:stretch/>
        </p:blipFill>
        <p:spPr>
          <a:xfrm>
            <a:off x="755640" y="188640"/>
            <a:ext cx="5040360" cy="6318360"/>
          </a:xfrm>
          <a:prstGeom prst="rect">
            <a:avLst/>
          </a:prstGeom>
          <a:ln w="0">
            <a:noFill/>
          </a:ln>
        </p:spPr>
      </p:pic>
      <p:sp>
        <p:nvSpPr>
          <p:cNvPr id="135" name="CustomShape 1"/>
          <p:cNvSpPr/>
          <p:nvPr/>
        </p:nvSpPr>
        <p:spPr>
          <a:xfrm>
            <a:off x="5940000" y="5445360"/>
            <a:ext cx="273600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</a:rPr>
              <a:t>Aljafería de Zaragoza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1 Imagen" descr="Giralda_de_Sevilla_5.jpg"/>
          <p:cNvPicPr/>
          <p:nvPr/>
        </p:nvPicPr>
        <p:blipFill>
          <a:blip r:embed="rId1"/>
          <a:stretch/>
        </p:blipFill>
        <p:spPr>
          <a:xfrm>
            <a:off x="1331640" y="188640"/>
            <a:ext cx="4878360" cy="6504480"/>
          </a:xfrm>
          <a:prstGeom prst="rect">
            <a:avLst/>
          </a:prstGeom>
          <a:ln w="0">
            <a:noFill/>
          </a:ln>
        </p:spPr>
      </p:pic>
      <p:sp>
        <p:nvSpPr>
          <p:cNvPr id="137" name="CustomShape 1"/>
          <p:cNvSpPr/>
          <p:nvPr/>
        </p:nvSpPr>
        <p:spPr>
          <a:xfrm>
            <a:off x="6372360" y="5877360"/>
            <a:ext cx="237600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lang="es-ES" sz="1800" spc="-1" strike="noStrike">
                <a:solidFill>
                  <a:srgbClr val="000000"/>
                </a:solidFill>
                <a:latin typeface="Calibri"/>
              </a:rPr>
              <a:t>La Giralda. Sevilla</a:t>
            </a:r>
            <a:endParaRPr b="0" lang="es-ES" sz="1800" spc="-1" strike="noStrike">
              <a:latin typeface="Arial"/>
            </a:endParaRPr>
          </a:p>
        </p:txBody>
      </p:sp>
      <p:pic>
        <p:nvPicPr>
          <p:cNvPr id="138" name="3 Imagen" descr="sebka.gif"/>
          <p:cNvPicPr/>
          <p:nvPr/>
        </p:nvPicPr>
        <p:blipFill>
          <a:blip r:embed="rId2"/>
          <a:stretch/>
        </p:blipFill>
        <p:spPr>
          <a:xfrm>
            <a:off x="6372360" y="908640"/>
            <a:ext cx="2381040" cy="2247480"/>
          </a:xfrm>
          <a:prstGeom prst="rect">
            <a:avLst/>
          </a:prstGeom>
          <a:ln w="0">
            <a:noFill/>
          </a:ln>
        </p:spPr>
      </p:pic>
      <p:sp>
        <p:nvSpPr>
          <p:cNvPr id="139" name="CustomShape 2"/>
          <p:cNvSpPr/>
          <p:nvPr/>
        </p:nvSpPr>
        <p:spPr>
          <a:xfrm>
            <a:off x="6804360" y="3285000"/>
            <a:ext cx="158364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</a:rPr>
              <a:t>sebka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1 Imagen" descr="expansion islam.jpg"/>
          <p:cNvPicPr/>
          <p:nvPr/>
        </p:nvPicPr>
        <p:blipFill>
          <a:blip r:embed="rId1"/>
          <a:stretch/>
        </p:blipFill>
        <p:spPr>
          <a:xfrm>
            <a:off x="71280" y="404640"/>
            <a:ext cx="9072360" cy="58057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1 Imagen" descr="giralda planta.jpg"/>
          <p:cNvPicPr/>
          <p:nvPr/>
        </p:nvPicPr>
        <p:blipFill>
          <a:blip r:embed="rId1"/>
          <a:stretch/>
        </p:blipFill>
        <p:spPr>
          <a:xfrm>
            <a:off x="1475640" y="180720"/>
            <a:ext cx="6005520" cy="6676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1 Imagen" descr="giralda evolucion proyectos.jpg"/>
          <p:cNvPicPr/>
          <p:nvPr/>
        </p:nvPicPr>
        <p:blipFill>
          <a:blip r:embed="rId1"/>
          <a:stretch/>
        </p:blipFill>
        <p:spPr>
          <a:xfrm>
            <a:off x="1763640" y="556920"/>
            <a:ext cx="5616360" cy="5743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1 Imagen" descr="Sevilla_Torre_del_oro.jpg"/>
          <p:cNvPicPr/>
          <p:nvPr/>
        </p:nvPicPr>
        <p:blipFill>
          <a:blip r:embed="rId1"/>
          <a:stretch/>
        </p:blipFill>
        <p:spPr>
          <a:xfrm>
            <a:off x="683640" y="188640"/>
            <a:ext cx="4860360" cy="6480360"/>
          </a:xfrm>
          <a:prstGeom prst="rect">
            <a:avLst/>
          </a:prstGeom>
          <a:ln w="0">
            <a:noFill/>
          </a:ln>
        </p:spPr>
      </p:pic>
      <p:sp>
        <p:nvSpPr>
          <p:cNvPr id="143" name="CustomShape 1"/>
          <p:cNvSpPr/>
          <p:nvPr/>
        </p:nvSpPr>
        <p:spPr>
          <a:xfrm>
            <a:off x="5652000" y="5877360"/>
            <a:ext cx="309600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</a:rPr>
              <a:t>Torre del Oro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1 Imagen" descr="alhambra.jpg"/>
          <p:cNvPicPr/>
          <p:nvPr/>
        </p:nvPicPr>
        <p:blipFill>
          <a:blip r:embed="rId1"/>
          <a:stretch/>
        </p:blipFill>
        <p:spPr>
          <a:xfrm>
            <a:off x="0" y="0"/>
            <a:ext cx="9070920" cy="5859720"/>
          </a:xfrm>
          <a:prstGeom prst="rect">
            <a:avLst/>
          </a:prstGeom>
          <a:ln w="0">
            <a:noFill/>
          </a:ln>
        </p:spPr>
      </p:pic>
      <p:sp>
        <p:nvSpPr>
          <p:cNvPr id="145" name="CustomShape 1"/>
          <p:cNvSpPr/>
          <p:nvPr/>
        </p:nvSpPr>
        <p:spPr>
          <a:xfrm>
            <a:off x="755640" y="6093360"/>
            <a:ext cx="468000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</a:rPr>
              <a:t>La Alhambra. Granada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1 Imagen" descr="03_planta_alhambra_palacios.jpg"/>
          <p:cNvPicPr/>
          <p:nvPr/>
        </p:nvPicPr>
        <p:blipFill>
          <a:blip r:embed="rId1"/>
          <a:stretch/>
        </p:blipFill>
        <p:spPr>
          <a:xfrm>
            <a:off x="0" y="461160"/>
            <a:ext cx="9143640" cy="5935680"/>
          </a:xfrm>
          <a:prstGeom prst="rect">
            <a:avLst/>
          </a:prstGeom>
          <a:ln w="0">
            <a:noFill/>
          </a:ln>
        </p:spPr>
      </p:pic>
      <p:sp>
        <p:nvSpPr>
          <p:cNvPr id="147" name="CustomShape 1"/>
          <p:cNvSpPr/>
          <p:nvPr/>
        </p:nvSpPr>
        <p:spPr>
          <a:xfrm>
            <a:off x="467640" y="6453360"/>
            <a:ext cx="439200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</a:rPr>
              <a:t>La Alhambra. Granada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CustomShape 1"/>
          <p:cNvSpPr/>
          <p:nvPr/>
        </p:nvSpPr>
        <p:spPr>
          <a:xfrm>
            <a:off x="251640" y="620640"/>
            <a:ext cx="8784720" cy="5271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s-ES" sz="2800" spc="-1" strike="noStrike">
                <a:solidFill>
                  <a:srgbClr val="000000"/>
                </a:solidFill>
                <a:latin typeface="Calibri"/>
              </a:rPr>
              <a:t>Características  del Arte Nazarí  </a:t>
            </a: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(siglos XIV-XV)</a:t>
            </a:r>
            <a:endParaRPr b="0" lang="es-E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400" spc="-1" strike="noStrike">
              <a:latin typeface="Arial"/>
            </a:endParaRPr>
          </a:p>
          <a:p>
            <a:pPr indent="-21600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1" lang="es-ES" sz="2400" spc="-1" strike="noStrike">
                <a:solidFill>
                  <a:srgbClr val="000000"/>
                </a:solidFill>
                <a:latin typeface="Calibri"/>
              </a:rPr>
              <a:t>Riqueza decorativa</a:t>
            </a:r>
            <a:endParaRPr b="0" lang="es-ES" sz="2400" spc="-1" strike="noStrike">
              <a:latin typeface="Arial"/>
            </a:endParaRPr>
          </a:p>
          <a:p>
            <a:pPr indent="-21600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b="1" lang="es-ES" sz="24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Elementos:</a:t>
            </a:r>
            <a:endParaRPr b="0" lang="es-ES" sz="2400" spc="-1" strike="noStrike">
              <a:latin typeface="Arial"/>
            </a:endParaRPr>
          </a:p>
          <a:p>
            <a:pPr lvl="1" marL="457200" indent="-21600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columnas delgadas y </a:t>
            </a:r>
            <a:r>
              <a:rPr b="1" lang="es-ES" sz="2400" spc="-1" strike="noStrike">
                <a:solidFill>
                  <a:srgbClr val="000000"/>
                </a:solidFill>
                <a:latin typeface="Calibri"/>
              </a:rPr>
              <a:t>capitel </a:t>
            </a: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de dos cuerpos: cilíndrico  y cúbico</a:t>
            </a:r>
            <a:endParaRPr b="0" lang="es-ES" sz="2400" spc="-1" strike="noStrike">
              <a:latin typeface="Arial"/>
            </a:endParaRPr>
          </a:p>
          <a:p>
            <a:pPr marL="457200">
              <a:lnSpc>
                <a:spcPct val="100000"/>
              </a:lnSpc>
            </a:pPr>
            <a:endParaRPr b="0" lang="es-ES" sz="2400" spc="-1" strike="noStrike">
              <a:latin typeface="Arial"/>
            </a:endParaRPr>
          </a:p>
          <a:p>
            <a:pPr lvl="1" marL="457200" indent="-21600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1" lang="es-ES" sz="2400" spc="-1" strike="noStrike">
                <a:solidFill>
                  <a:srgbClr val="000000"/>
                </a:solidFill>
                <a:latin typeface="Calibri"/>
              </a:rPr>
              <a:t>arcos </a:t>
            </a: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de medio punto de silueta acampanada y apuntados con mocárabes </a:t>
            </a:r>
            <a:endParaRPr b="0" lang="es-ES" sz="2400" spc="-1" strike="noStrike">
              <a:latin typeface="Arial"/>
            </a:endParaRPr>
          </a:p>
          <a:p>
            <a:pPr marL="457200">
              <a:lnSpc>
                <a:spcPct val="100000"/>
              </a:lnSpc>
            </a:pPr>
            <a:endParaRPr b="0" lang="es-ES" sz="2400" spc="-1" strike="noStrike">
              <a:latin typeface="Arial"/>
            </a:endParaRPr>
          </a:p>
          <a:p>
            <a:pPr lvl="1" marL="457200" indent="-21600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1" lang="es-ES" sz="2400" spc="-1" strike="noStrike">
                <a:solidFill>
                  <a:srgbClr val="000000"/>
                </a:solidFill>
                <a:latin typeface="Calibri"/>
              </a:rPr>
              <a:t>Bóvedas</a:t>
            </a: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 de mocárabes</a:t>
            </a:r>
            <a:endParaRPr b="0" lang="es-ES" sz="2400" spc="-1" strike="noStrike">
              <a:latin typeface="Arial"/>
            </a:endParaRPr>
          </a:p>
          <a:p>
            <a:pPr marL="457200">
              <a:lnSpc>
                <a:spcPct val="100000"/>
              </a:lnSpc>
            </a:pPr>
            <a:endParaRPr b="0" lang="es-ES" sz="2400" spc="-1" strike="noStrike">
              <a:latin typeface="Arial"/>
            </a:endParaRPr>
          </a:p>
          <a:p>
            <a:pPr lvl="1" marL="457200" indent="-21600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1" lang="es-ES" sz="2400" spc="-1" strike="noStrike">
                <a:solidFill>
                  <a:srgbClr val="000000"/>
                </a:solidFill>
                <a:latin typeface="Calibri"/>
              </a:rPr>
              <a:t>muros</a:t>
            </a: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: zócalo decorado con azulejos, yeserías...</a:t>
            </a:r>
            <a:endParaRPr b="0" lang="es-ES" sz="2400" spc="-1" strike="noStrike">
              <a:latin typeface="Arial"/>
            </a:endParaRPr>
          </a:p>
          <a:p>
            <a:pPr marL="457200">
              <a:lnSpc>
                <a:spcPct val="100000"/>
              </a:lnSpc>
            </a:pPr>
            <a:endParaRPr b="0" lang="es-ES" sz="2400" spc="-1" strike="noStrike">
              <a:latin typeface="Arial"/>
            </a:endParaRPr>
          </a:p>
          <a:p>
            <a:pPr lvl="1" marL="457200" indent="-21600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integración arquitectura, agua, vegetación</a:t>
            </a:r>
            <a:endParaRPr b="0" lang="es-E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1 Imagen" descr="alhambra detalle arcos.jpg"/>
          <p:cNvPicPr/>
          <p:nvPr/>
        </p:nvPicPr>
        <p:blipFill>
          <a:blip r:embed="rId1"/>
          <a:stretch/>
        </p:blipFill>
        <p:spPr>
          <a:xfrm>
            <a:off x="0" y="1365120"/>
            <a:ext cx="9143640" cy="4127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1 Imagen" descr="Alhambra-Granada-Sala_de_las_dos_Hermanas.jpg"/>
          <p:cNvPicPr/>
          <p:nvPr/>
        </p:nvPicPr>
        <p:blipFill>
          <a:blip r:embed="rId1"/>
          <a:stretch/>
        </p:blipFill>
        <p:spPr>
          <a:xfrm>
            <a:off x="2123640" y="164520"/>
            <a:ext cx="4896360" cy="65282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1 Imagen" descr="boveda de mocarabes.bmp"/>
          <p:cNvPicPr/>
          <p:nvPr/>
        </p:nvPicPr>
        <p:blipFill>
          <a:blip r:embed="rId1"/>
          <a:stretch/>
        </p:blipFill>
        <p:spPr>
          <a:xfrm>
            <a:off x="1475640" y="404640"/>
            <a:ext cx="4552560" cy="6095520"/>
          </a:xfrm>
          <a:prstGeom prst="rect">
            <a:avLst/>
          </a:prstGeom>
          <a:ln w="0">
            <a:noFill/>
          </a:ln>
        </p:spPr>
      </p:pic>
      <p:sp>
        <p:nvSpPr>
          <p:cNvPr id="152" name="CustomShape 1"/>
          <p:cNvSpPr/>
          <p:nvPr/>
        </p:nvSpPr>
        <p:spPr>
          <a:xfrm>
            <a:off x="6228360" y="5805360"/>
            <a:ext cx="291528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</a:rPr>
              <a:t>Bóveda de mocárabes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1 Imagen" descr="capiteles alhambra.jpg"/>
          <p:cNvPicPr/>
          <p:nvPr/>
        </p:nvPicPr>
        <p:blipFill>
          <a:blip r:embed="rId1"/>
          <a:stretch/>
        </p:blipFill>
        <p:spPr>
          <a:xfrm>
            <a:off x="635400" y="476640"/>
            <a:ext cx="7752600" cy="5814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1 Imagen" descr="Kaaba_mirror_edit_jj.jpg"/>
          <p:cNvPicPr/>
          <p:nvPr/>
        </p:nvPicPr>
        <p:blipFill>
          <a:blip r:embed="rId1"/>
          <a:stretch/>
        </p:blipFill>
        <p:spPr>
          <a:xfrm>
            <a:off x="251640" y="188640"/>
            <a:ext cx="8640720" cy="6480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1 Imagen" descr="capitel.jpg"/>
          <p:cNvPicPr/>
          <p:nvPr/>
        </p:nvPicPr>
        <p:blipFill>
          <a:blip r:embed="rId1"/>
          <a:stretch/>
        </p:blipFill>
        <p:spPr>
          <a:xfrm>
            <a:off x="2051640" y="68760"/>
            <a:ext cx="4950360" cy="6600240"/>
          </a:xfrm>
          <a:prstGeom prst="rect">
            <a:avLst/>
          </a:prstGeom>
          <a:ln w="0">
            <a:noFill/>
          </a:ln>
        </p:spPr>
      </p:pic>
      <p:sp>
        <p:nvSpPr>
          <p:cNvPr id="155" name="CustomShape 1"/>
          <p:cNvSpPr/>
          <p:nvPr/>
        </p:nvSpPr>
        <p:spPr>
          <a:xfrm>
            <a:off x="7092360" y="6093360"/>
            <a:ext cx="187200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</a:rPr>
              <a:t>Capitel nazarí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1 Imagen" descr="PalacioDeComaresAlhambra.jpg"/>
          <p:cNvPicPr/>
          <p:nvPr/>
        </p:nvPicPr>
        <p:blipFill>
          <a:blip r:embed="rId1"/>
          <a:stretch/>
        </p:blipFill>
        <p:spPr>
          <a:xfrm>
            <a:off x="1079640" y="812880"/>
            <a:ext cx="6984720" cy="52318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1 Imagen" descr="4168280025_a86c25039d.jpg"/>
          <p:cNvPicPr/>
          <p:nvPr/>
        </p:nvPicPr>
        <p:blipFill>
          <a:blip r:embed="rId1"/>
          <a:stretch/>
        </p:blipFill>
        <p:spPr>
          <a:xfrm>
            <a:off x="1475640" y="345960"/>
            <a:ext cx="6192360" cy="4644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1 Imagen" descr="detalle mocarabes.jpg"/>
          <p:cNvPicPr/>
          <p:nvPr/>
        </p:nvPicPr>
        <p:blipFill>
          <a:blip r:embed="rId1"/>
          <a:stretch/>
        </p:blipFill>
        <p:spPr>
          <a:xfrm>
            <a:off x="1961640" y="1412640"/>
            <a:ext cx="5634360" cy="4352040"/>
          </a:xfrm>
          <a:prstGeom prst="rect">
            <a:avLst/>
          </a:prstGeom>
          <a:ln w="0">
            <a:noFill/>
          </a:ln>
        </p:spPr>
      </p:pic>
      <p:sp>
        <p:nvSpPr>
          <p:cNvPr id="159" name="CustomShape 1"/>
          <p:cNvSpPr/>
          <p:nvPr/>
        </p:nvSpPr>
        <p:spPr>
          <a:xfrm>
            <a:off x="1979640" y="6021360"/>
            <a:ext cx="309600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</a:rPr>
              <a:t>mocarabes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1 Imagen" descr="090221_Alhambra_075.jpg"/>
          <p:cNvPicPr/>
          <p:nvPr/>
        </p:nvPicPr>
        <p:blipFill>
          <a:blip r:embed="rId1"/>
          <a:stretch/>
        </p:blipFill>
        <p:spPr>
          <a:xfrm>
            <a:off x="395640" y="72000"/>
            <a:ext cx="8208720" cy="65977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1 Imagen" descr="Alhambra-Granada-Sala_de_Comares.jpg"/>
          <p:cNvPicPr/>
          <p:nvPr/>
        </p:nvPicPr>
        <p:blipFill>
          <a:blip r:embed="rId1"/>
          <a:stretch/>
        </p:blipFill>
        <p:spPr>
          <a:xfrm>
            <a:off x="32760" y="404640"/>
            <a:ext cx="9078480" cy="6048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1 Imagen" descr="artesonado.jpg"/>
          <p:cNvPicPr/>
          <p:nvPr/>
        </p:nvPicPr>
        <p:blipFill>
          <a:blip r:embed="rId1"/>
          <a:stretch/>
        </p:blipFill>
        <p:spPr>
          <a:xfrm>
            <a:off x="822600" y="620640"/>
            <a:ext cx="7401960" cy="5544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1 Imagen" descr="patio leones.jpg"/>
          <p:cNvPicPr/>
          <p:nvPr/>
        </p:nvPicPr>
        <p:blipFill>
          <a:blip r:embed="rId1"/>
          <a:stretch/>
        </p:blipFill>
        <p:spPr>
          <a:xfrm>
            <a:off x="923760" y="404640"/>
            <a:ext cx="7207200" cy="5405400"/>
          </a:xfrm>
          <a:prstGeom prst="rect">
            <a:avLst/>
          </a:prstGeom>
          <a:ln w="0">
            <a:noFill/>
          </a:ln>
        </p:spPr>
      </p:pic>
      <p:sp>
        <p:nvSpPr>
          <p:cNvPr id="164" name="CustomShape 1"/>
          <p:cNvSpPr/>
          <p:nvPr/>
        </p:nvSpPr>
        <p:spPr>
          <a:xfrm>
            <a:off x="1043640" y="5949360"/>
            <a:ext cx="482400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</a:rPr>
              <a:t>Patio de los leones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1 Imagen" descr="lindaraja.jpg"/>
          <p:cNvPicPr/>
          <p:nvPr/>
        </p:nvPicPr>
        <p:blipFill>
          <a:blip r:embed="rId1"/>
          <a:stretch/>
        </p:blipFill>
        <p:spPr>
          <a:xfrm>
            <a:off x="612720" y="1340640"/>
            <a:ext cx="7847280" cy="4138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1 Imagen" descr="mosque_interior_217_jpg.jpg"/>
          <p:cNvPicPr/>
          <p:nvPr/>
        </p:nvPicPr>
        <p:blipFill>
          <a:blip r:embed="rId1"/>
          <a:stretch/>
        </p:blipFill>
        <p:spPr>
          <a:xfrm>
            <a:off x="749160" y="888840"/>
            <a:ext cx="7644960" cy="50796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CustomShape 1"/>
          <p:cNvSpPr/>
          <p:nvPr/>
        </p:nvSpPr>
        <p:spPr>
          <a:xfrm>
            <a:off x="755640" y="692640"/>
            <a:ext cx="7488360" cy="594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s-ES" sz="2400" spc="-1" strike="noStrike" u="sng">
                <a:solidFill>
                  <a:srgbClr val="000000"/>
                </a:solidFill>
                <a:uFillTx/>
                <a:latin typeface="Calibri"/>
              </a:rPr>
              <a:t>CARACTERES GENERALES DE LA ARQUITECTURA</a:t>
            </a:r>
            <a:endParaRPr b="0" lang="es-E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2400" spc="-1" strike="noStrike">
              <a:latin typeface="Arial"/>
            </a:endParaRPr>
          </a:p>
          <a:p>
            <a:pPr indent="-21600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Edificios de </a:t>
            </a:r>
            <a:r>
              <a:rPr b="1" lang="es-ES" sz="2400" spc="-1" strike="noStrike">
                <a:solidFill>
                  <a:srgbClr val="000000"/>
                </a:solidFill>
                <a:latin typeface="Calibri"/>
              </a:rPr>
              <a:t>poca altura</a:t>
            </a: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, en armonía con el paisaje.</a:t>
            </a:r>
            <a:endParaRPr b="0" lang="es-ES" sz="2400" spc="-1" strike="noStrike">
              <a:latin typeface="Arial"/>
            </a:endParaRPr>
          </a:p>
          <a:p>
            <a:pPr indent="-21600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1" lang="es-ES" sz="2400" spc="-1" strike="noStrike">
                <a:solidFill>
                  <a:srgbClr val="000000"/>
                </a:solidFill>
                <a:latin typeface="Calibri"/>
              </a:rPr>
              <a:t>Materiales</a:t>
            </a: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: piedra</a:t>
            </a:r>
            <a:r>
              <a:rPr b="1" lang="es-ES" sz="2400" spc="-1" strike="noStrike">
                <a:solidFill>
                  <a:srgbClr val="000000"/>
                </a:solidFill>
                <a:latin typeface="Calibri"/>
              </a:rPr>
              <a:t>, ladrillo</a:t>
            </a: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, </a:t>
            </a:r>
            <a:r>
              <a:rPr b="1" lang="es-ES" sz="2400" spc="-1" strike="noStrike">
                <a:solidFill>
                  <a:srgbClr val="000000"/>
                </a:solidFill>
                <a:latin typeface="Calibri"/>
              </a:rPr>
              <a:t>mampuesto</a:t>
            </a: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, </a:t>
            </a:r>
            <a:r>
              <a:rPr b="1" lang="es-ES" sz="2400" spc="-1" strike="noStrike">
                <a:solidFill>
                  <a:srgbClr val="000000"/>
                </a:solidFill>
                <a:latin typeface="Calibri"/>
              </a:rPr>
              <a:t>yeso</a:t>
            </a: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 y </a:t>
            </a:r>
            <a:r>
              <a:rPr b="1" lang="es-ES" sz="2400" spc="-1" strike="noStrike">
                <a:solidFill>
                  <a:srgbClr val="000000"/>
                </a:solidFill>
                <a:latin typeface="Calibri"/>
              </a:rPr>
              <a:t>madera</a:t>
            </a:r>
            <a:endParaRPr b="0" lang="es-ES" sz="2400" spc="-1" strike="noStrike">
              <a:latin typeface="Arial"/>
            </a:endParaRPr>
          </a:p>
          <a:p>
            <a:pPr indent="-21600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b="1" lang="es-ES" sz="24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Columnas y pilares delgados</a:t>
            </a:r>
            <a:endParaRPr b="0" lang="es-ES" sz="2400" spc="-1" strike="noStrike">
              <a:latin typeface="Arial"/>
            </a:endParaRPr>
          </a:p>
          <a:p>
            <a:pPr indent="-21600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b="1" lang="es-ES" sz="24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1" lang="es-ES" sz="2400" spc="-1" strike="noStrike">
                <a:solidFill>
                  <a:srgbClr val="000000"/>
                </a:solidFill>
                <a:latin typeface="Calibri"/>
              </a:rPr>
              <a:t>Bóvedas de crucería </a:t>
            </a: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(de nervios no cruzados en el centro), gallonadas, bulbosas...</a:t>
            </a:r>
            <a:endParaRPr b="0" lang="es-ES" sz="2400" spc="-1" strike="noStrike">
              <a:latin typeface="Arial"/>
            </a:endParaRPr>
          </a:p>
          <a:p>
            <a:pPr indent="-21600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b="1" lang="es-ES" sz="24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1" lang="es-ES" sz="2400" spc="-1" strike="noStrike">
                <a:solidFill>
                  <a:srgbClr val="000000"/>
                </a:solidFill>
                <a:latin typeface="Calibri"/>
              </a:rPr>
              <a:t>Arcos de herradura, lobulados, entrecruzados, de herradura apuntados... </a:t>
            </a: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(A veces, alternancia de dovelas en color o en superficie)</a:t>
            </a:r>
            <a:endParaRPr b="0" lang="es-ES" sz="2400" spc="-1" strike="noStrike">
              <a:latin typeface="Arial"/>
            </a:endParaRPr>
          </a:p>
          <a:p>
            <a:pPr indent="-21600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b="1" lang="es-ES" sz="24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1" lang="es-ES" sz="2400" spc="-1" strike="noStrike">
                <a:solidFill>
                  <a:srgbClr val="000000"/>
                </a:solidFill>
                <a:latin typeface="Calibri"/>
              </a:rPr>
              <a:t>Decoración interior , </a:t>
            </a: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simplicidad exterior, excepto en portadas y cúpulas.</a:t>
            </a:r>
            <a:endParaRPr b="0" lang="es-ES" sz="2400" spc="-1" strike="noStrike">
              <a:latin typeface="Arial"/>
            </a:endParaRPr>
          </a:p>
          <a:p>
            <a:pPr indent="-21600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b="1" lang="es-ES" sz="24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1" lang="es-ES" sz="2400" spc="-1" strike="noStrike">
                <a:solidFill>
                  <a:srgbClr val="000000"/>
                </a:solidFill>
                <a:latin typeface="Calibri"/>
              </a:rPr>
              <a:t>Decoración. </a:t>
            </a: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Motivos</a:t>
            </a:r>
            <a:r>
              <a:rPr b="1" lang="es-ES" sz="2400" spc="-1" strike="noStrike">
                <a:solidFill>
                  <a:srgbClr val="000000"/>
                </a:solidFill>
                <a:latin typeface="Calibri"/>
              </a:rPr>
              <a:t>: </a:t>
            </a:r>
            <a:endParaRPr b="0" lang="es-ES" sz="2400" spc="-1" strike="noStrike">
              <a:latin typeface="Arial"/>
            </a:endParaRPr>
          </a:p>
          <a:p>
            <a:pPr lvl="2" marL="914400" indent="-216000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b="1" lang="es-ES" sz="24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1" lang="es-ES" sz="2400" spc="-1" strike="noStrike">
                <a:solidFill>
                  <a:srgbClr val="000000"/>
                </a:solidFill>
                <a:latin typeface="Calibri"/>
              </a:rPr>
              <a:t>Ataurique</a:t>
            </a: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: formas vegetales</a:t>
            </a:r>
            <a:endParaRPr b="0" lang="es-ES" sz="2400" spc="-1" strike="noStrike">
              <a:latin typeface="Arial"/>
            </a:endParaRPr>
          </a:p>
          <a:p>
            <a:pPr lvl="2" marL="914400" indent="-216000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b="1" lang="es-ES" sz="24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1" lang="es-ES" sz="2400" spc="-1" strike="noStrike">
                <a:solidFill>
                  <a:srgbClr val="000000"/>
                </a:solidFill>
                <a:latin typeface="Calibri"/>
              </a:rPr>
              <a:t>Epigráfica: </a:t>
            </a: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escritura árabe, párrafos Corán</a:t>
            </a:r>
            <a:endParaRPr b="0" lang="es-ES" sz="2400" spc="-1" strike="noStrike">
              <a:latin typeface="Arial"/>
            </a:endParaRPr>
          </a:p>
          <a:p>
            <a:pPr lvl="2" marL="914400" indent="-216000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b="1" lang="es-ES" sz="24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1" lang="es-ES" sz="2400" spc="-1" strike="noStrike">
                <a:solidFill>
                  <a:srgbClr val="000000"/>
                </a:solidFill>
                <a:latin typeface="Calibri"/>
              </a:rPr>
              <a:t>Lacería</a:t>
            </a: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: formas geométricas enlazadas</a:t>
            </a:r>
            <a:endParaRPr b="0" lang="es-E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1 Imagen" descr="boveda  2.jpg"/>
          <p:cNvPicPr/>
          <p:nvPr/>
        </p:nvPicPr>
        <p:blipFill>
          <a:blip r:embed="rId1"/>
          <a:stretch/>
        </p:blipFill>
        <p:spPr>
          <a:xfrm>
            <a:off x="539640" y="188640"/>
            <a:ext cx="2857320" cy="1885680"/>
          </a:xfrm>
          <a:prstGeom prst="rect">
            <a:avLst/>
          </a:prstGeom>
          <a:ln w="0">
            <a:noFill/>
          </a:ln>
        </p:spPr>
      </p:pic>
      <p:pic>
        <p:nvPicPr>
          <p:cNvPr id="89" name="2 Imagen" descr="boveda.jpg"/>
          <p:cNvPicPr/>
          <p:nvPr/>
        </p:nvPicPr>
        <p:blipFill>
          <a:blip r:embed="rId2"/>
          <a:stretch/>
        </p:blipFill>
        <p:spPr>
          <a:xfrm>
            <a:off x="4284000" y="188640"/>
            <a:ext cx="4320000" cy="3240000"/>
          </a:xfrm>
          <a:prstGeom prst="rect">
            <a:avLst/>
          </a:prstGeom>
          <a:ln w="0">
            <a:noFill/>
          </a:ln>
        </p:spPr>
      </p:pic>
      <p:pic>
        <p:nvPicPr>
          <p:cNvPr id="90" name="5 Imagen" descr="Alhambra-Granada-Sala_de_las_dos_Hermanas.jpg"/>
          <p:cNvPicPr/>
          <p:nvPr/>
        </p:nvPicPr>
        <p:blipFill>
          <a:blip r:embed="rId3"/>
          <a:stretch/>
        </p:blipFill>
        <p:spPr>
          <a:xfrm>
            <a:off x="395640" y="2277000"/>
            <a:ext cx="3150000" cy="4200120"/>
          </a:xfrm>
          <a:prstGeom prst="rect">
            <a:avLst/>
          </a:prstGeom>
          <a:ln w="0">
            <a:noFill/>
          </a:ln>
        </p:spPr>
      </p:pic>
      <p:pic>
        <p:nvPicPr>
          <p:cNvPr id="91" name="6 Imagen" descr="Isfahan (Teherán).bmp"/>
          <p:cNvPicPr/>
          <p:nvPr/>
        </p:nvPicPr>
        <p:blipFill>
          <a:blip r:embed="rId4"/>
          <a:stretch/>
        </p:blipFill>
        <p:spPr>
          <a:xfrm>
            <a:off x="4500000" y="3573000"/>
            <a:ext cx="4061880" cy="3042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1 Imagen" descr="450px-Cordoba_mihrab.jpg"/>
          <p:cNvPicPr/>
          <p:nvPr/>
        </p:nvPicPr>
        <p:blipFill>
          <a:blip r:embed="rId1"/>
          <a:stretch/>
        </p:blipFill>
        <p:spPr>
          <a:xfrm>
            <a:off x="323640" y="260640"/>
            <a:ext cx="2857320" cy="3809520"/>
          </a:xfrm>
          <a:prstGeom prst="rect">
            <a:avLst/>
          </a:prstGeom>
          <a:ln w="0">
            <a:noFill/>
          </a:ln>
        </p:spPr>
      </p:pic>
      <p:pic>
        <p:nvPicPr>
          <p:cNvPr id="93" name="2 Imagen" descr="apuntes.jpg"/>
          <p:cNvPicPr/>
          <p:nvPr/>
        </p:nvPicPr>
        <p:blipFill>
          <a:blip r:embed="rId2"/>
          <a:stretch/>
        </p:blipFill>
        <p:spPr>
          <a:xfrm>
            <a:off x="467640" y="4293000"/>
            <a:ext cx="3569400" cy="2165400"/>
          </a:xfrm>
          <a:prstGeom prst="rect">
            <a:avLst/>
          </a:prstGeom>
          <a:ln w="0">
            <a:noFill/>
          </a:ln>
        </p:spPr>
      </p:pic>
      <p:pic>
        <p:nvPicPr>
          <p:cNvPr id="94" name="3 Imagen" descr="PUERTAARMAS.JPG"/>
          <p:cNvPicPr/>
          <p:nvPr/>
        </p:nvPicPr>
        <p:blipFill>
          <a:blip r:embed="rId3"/>
          <a:stretch/>
        </p:blipFill>
        <p:spPr>
          <a:xfrm>
            <a:off x="3636000" y="332640"/>
            <a:ext cx="2285640" cy="3390480"/>
          </a:xfrm>
          <a:prstGeom prst="rect">
            <a:avLst/>
          </a:prstGeom>
          <a:ln w="0">
            <a:noFill/>
          </a:ln>
        </p:spPr>
      </p:pic>
      <p:pic>
        <p:nvPicPr>
          <p:cNvPr id="95" name="4 Imagen" descr="arco_trilobulado_musulman.jpg"/>
          <p:cNvPicPr/>
          <p:nvPr/>
        </p:nvPicPr>
        <p:blipFill>
          <a:blip r:embed="rId4"/>
          <a:stretch/>
        </p:blipFill>
        <p:spPr>
          <a:xfrm>
            <a:off x="4428000" y="4005000"/>
            <a:ext cx="1944000" cy="2589120"/>
          </a:xfrm>
          <a:prstGeom prst="rect">
            <a:avLst/>
          </a:prstGeom>
          <a:ln w="0">
            <a:noFill/>
          </a:ln>
        </p:spPr>
      </p:pic>
      <p:pic>
        <p:nvPicPr>
          <p:cNvPr id="96" name="6 Imagen" descr="interior-del-palacio-de-la-aljaferia-zaragoza_21496.jpg"/>
          <p:cNvPicPr/>
          <p:nvPr/>
        </p:nvPicPr>
        <p:blipFill>
          <a:blip r:embed="rId5"/>
          <a:stretch/>
        </p:blipFill>
        <p:spPr>
          <a:xfrm>
            <a:off x="6444360" y="1340640"/>
            <a:ext cx="2497320" cy="3197160"/>
          </a:xfrm>
          <a:prstGeom prst="rect">
            <a:avLst/>
          </a:prstGeom>
          <a:ln w="0">
            <a:noFill/>
          </a:ln>
        </p:spPr>
      </p:pic>
      <p:sp>
        <p:nvSpPr>
          <p:cNvPr id="97" name="CustomShape 1"/>
          <p:cNvSpPr/>
          <p:nvPr/>
        </p:nvSpPr>
        <p:spPr>
          <a:xfrm>
            <a:off x="6516360" y="5661360"/>
            <a:ext cx="244800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</a:rPr>
              <a:t>Tipos de arcos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1 Imagen" descr="2932356706_e71200b397.jpg"/>
          <p:cNvPicPr/>
          <p:nvPr/>
        </p:nvPicPr>
        <p:blipFill>
          <a:blip r:embed="rId1"/>
          <a:stretch/>
        </p:blipFill>
        <p:spPr>
          <a:xfrm>
            <a:off x="4428000" y="332640"/>
            <a:ext cx="3936240" cy="2952000"/>
          </a:xfrm>
          <a:prstGeom prst="rect">
            <a:avLst/>
          </a:prstGeom>
          <a:ln w="0">
            <a:noFill/>
          </a:ln>
        </p:spPr>
      </p:pic>
      <p:pic>
        <p:nvPicPr>
          <p:cNvPr id="99" name="2 Imagen" descr="Azulejo_de_lacer%C3%ADa.jpg"/>
          <p:cNvPicPr/>
          <p:nvPr/>
        </p:nvPicPr>
        <p:blipFill>
          <a:blip r:embed="rId2"/>
          <a:stretch/>
        </p:blipFill>
        <p:spPr>
          <a:xfrm>
            <a:off x="467640" y="188640"/>
            <a:ext cx="3251880" cy="3225960"/>
          </a:xfrm>
          <a:prstGeom prst="rect">
            <a:avLst/>
          </a:prstGeom>
          <a:ln w="0">
            <a:noFill/>
          </a:ln>
        </p:spPr>
      </p:pic>
      <p:pic>
        <p:nvPicPr>
          <p:cNvPr id="100" name="3 Imagen" descr="3471545035_761435cf0d.jpg"/>
          <p:cNvPicPr/>
          <p:nvPr/>
        </p:nvPicPr>
        <p:blipFill>
          <a:blip r:embed="rId3"/>
          <a:stretch/>
        </p:blipFill>
        <p:spPr>
          <a:xfrm>
            <a:off x="2915640" y="3645000"/>
            <a:ext cx="3312000" cy="3033720"/>
          </a:xfrm>
          <a:prstGeom prst="rect">
            <a:avLst/>
          </a:prstGeom>
          <a:ln w="0">
            <a:noFill/>
          </a:ln>
        </p:spPr>
      </p:pic>
      <p:sp>
        <p:nvSpPr>
          <p:cNvPr id="101" name="CustomShape 1"/>
          <p:cNvSpPr/>
          <p:nvPr/>
        </p:nvSpPr>
        <p:spPr>
          <a:xfrm>
            <a:off x="323640" y="3573000"/>
            <a:ext cx="223200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</a:rPr>
              <a:t>Lacería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102" name="CustomShape 2"/>
          <p:cNvSpPr/>
          <p:nvPr/>
        </p:nvSpPr>
        <p:spPr>
          <a:xfrm>
            <a:off x="6516360" y="3501000"/>
            <a:ext cx="208800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</a:rPr>
              <a:t>Epigráfica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103" name="CustomShape 3"/>
          <p:cNvSpPr/>
          <p:nvPr/>
        </p:nvSpPr>
        <p:spPr>
          <a:xfrm>
            <a:off x="6372360" y="6237360"/>
            <a:ext cx="208800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</a:rPr>
              <a:t>Ataurique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104" name="CustomShape 4"/>
          <p:cNvSpPr/>
          <p:nvPr/>
        </p:nvSpPr>
        <p:spPr>
          <a:xfrm>
            <a:off x="0" y="5013000"/>
            <a:ext cx="269928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s-ES" sz="1800" spc="-1" strike="noStrike">
                <a:solidFill>
                  <a:srgbClr val="000000"/>
                </a:solidFill>
                <a:latin typeface="Calibri"/>
              </a:rPr>
              <a:t>FORMAS DE DECORACIÓN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CustomShape 1"/>
          <p:cNvSpPr/>
          <p:nvPr/>
        </p:nvSpPr>
        <p:spPr>
          <a:xfrm>
            <a:off x="683640" y="548640"/>
            <a:ext cx="7560360" cy="913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</a:rPr>
              <a:t>PRINCIPALES EDIFICIOS DEL ARTE ISLÁMICO</a:t>
            </a:r>
            <a:endParaRPr b="0" lang="es-E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</p:txBody>
      </p:sp>
      <p:graphicFrame>
        <p:nvGraphicFramePr>
          <p:cNvPr id="1" name="Diagram1"/>
          <p:cNvGraphicFramePr/>
          <p:nvPr>
            <p:extLst>
              <p:ext uri="{D42A27DB-BD31-4B8C-83A1-F6EECF244321}">
                <p14:modId xmlns:p14="http://schemas.microsoft.com/office/powerpoint/2010/main" val="4185137219"/>
              </p:ext>
            </p:extLst>
          </p:nvPr>
        </p:nvGraphicFramePr>
        <p:xfrm>
          <a:off x="1523880" y="1397160"/>
          <a:ext cx="6095520" cy="4063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pic>
        <p:nvPicPr>
          <p:cNvPr id="106" name="3 Imagen" descr="cordoba.jpg"/>
          <p:cNvPicPr/>
          <p:nvPr/>
        </p:nvPicPr>
        <p:blipFill>
          <a:blip r:embed="rId6"/>
          <a:stretch/>
        </p:blipFill>
        <p:spPr>
          <a:xfrm>
            <a:off x="1619640" y="1556640"/>
            <a:ext cx="1295640" cy="971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410</TotalTime>
  <Application>LibreOffice/7.0.4.2$Windows_X86_64 LibreOffice_project/dcf040e67528d9187c66b2379df5ea4407429775</Application>
  <AppVersion>15.0000</AppVersion>
  <Words>412</Words>
  <Paragraphs>84</Paragraphs>
  <Company> 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2011-11-22T20:35:39Z</dcterms:created>
  <dc:creator>ELENA</dc:creator>
  <dc:description/>
  <dc:language>es-ES</dc:language>
  <cp:lastModifiedBy/>
  <dcterms:modified xsi:type="dcterms:W3CDTF">2023-10-25T22:26:38Z</dcterms:modified>
  <cp:revision>43</cp:revision>
  <dc:subject/>
  <dc:title>ARTE ISLÁMICO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Presentación en pantalla (4:3)</vt:lpwstr>
  </property>
  <property fmtid="{D5CDD505-2E9C-101B-9397-08002B2CF9AE}" pid="3" name="Slides">
    <vt:i4>49</vt:i4>
  </property>
</Properties>
</file>