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F2C2-F072-4521-9662-33372E65DC9D}" type="datetimeFigureOut">
              <a:rPr lang="es-ES" smtClean="0"/>
              <a:pPr/>
              <a:t>27/11/2023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3A64-8810-4367-94CE-C476774564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F2C2-F072-4521-9662-33372E65DC9D}" type="datetimeFigureOut">
              <a:rPr lang="es-ES" smtClean="0"/>
              <a:pPr/>
              <a:t>27/11/2023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3A64-8810-4367-94CE-C476774564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F2C2-F072-4521-9662-33372E65DC9D}" type="datetimeFigureOut">
              <a:rPr lang="es-ES" smtClean="0"/>
              <a:pPr/>
              <a:t>27/11/2023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3A64-8810-4367-94CE-C476774564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F2C2-F072-4521-9662-33372E65DC9D}" type="datetimeFigureOut">
              <a:rPr lang="es-ES" smtClean="0"/>
              <a:pPr/>
              <a:t>27/11/2023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3A64-8810-4367-94CE-C476774564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F2C2-F072-4521-9662-33372E65DC9D}" type="datetimeFigureOut">
              <a:rPr lang="es-ES" smtClean="0"/>
              <a:pPr/>
              <a:t>27/11/2023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3A64-8810-4367-94CE-C476774564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F2C2-F072-4521-9662-33372E65DC9D}" type="datetimeFigureOut">
              <a:rPr lang="es-ES" smtClean="0"/>
              <a:pPr/>
              <a:t>27/11/2023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3A64-8810-4367-94CE-C476774564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F2C2-F072-4521-9662-33372E65DC9D}" type="datetimeFigureOut">
              <a:rPr lang="es-ES" smtClean="0"/>
              <a:pPr/>
              <a:t>27/11/2023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3A64-8810-4367-94CE-C476774564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F2C2-F072-4521-9662-33372E65DC9D}" type="datetimeFigureOut">
              <a:rPr lang="es-ES" smtClean="0"/>
              <a:pPr/>
              <a:t>27/11/2023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3A64-8810-4367-94CE-C476774564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F2C2-F072-4521-9662-33372E65DC9D}" type="datetimeFigureOut">
              <a:rPr lang="es-ES" smtClean="0"/>
              <a:pPr/>
              <a:t>27/11/2023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3A64-8810-4367-94CE-C476774564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F2C2-F072-4521-9662-33372E65DC9D}" type="datetimeFigureOut">
              <a:rPr lang="es-ES" smtClean="0"/>
              <a:pPr/>
              <a:t>27/11/2023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3A64-8810-4367-94CE-C476774564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F2C2-F072-4521-9662-33372E65DC9D}" type="datetimeFigureOut">
              <a:rPr lang="es-ES" smtClean="0"/>
              <a:pPr/>
              <a:t>27/11/2023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3A64-8810-4367-94CE-C476774564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EF2C2-F072-4521-9662-33372E65DC9D}" type="datetimeFigureOut">
              <a:rPr lang="es-ES" smtClean="0"/>
              <a:pPr/>
              <a:t>27/11/2023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F3A64-8810-4367-94CE-C476774564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TEMA 2. </a:t>
            </a:r>
            <a:br>
              <a:rPr lang="es-ES" dirty="0" smtClean="0"/>
            </a:br>
            <a:r>
              <a:rPr lang="es-ES" dirty="0" smtClean="0"/>
              <a:t>LA EUROPA FEUDAL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UNA SOCIEDAD ESTAMENTAL </a:t>
            </a:r>
            <a:r>
              <a:rPr lang="es-ES" b="1" dirty="0" smtClean="0"/>
              <a:t>(Pag.38)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SOCIEDAD DEL FEUDALISMO ORGANIZADA EN ESTAMENTOS</a:t>
            </a:r>
          </a:p>
          <a:p>
            <a:pPr>
              <a:buNone/>
            </a:pPr>
            <a:endParaRPr lang="es-ES" dirty="0" smtClean="0"/>
          </a:p>
          <a:p>
            <a:r>
              <a:rPr lang="es-ES" b="1" dirty="0" smtClean="0"/>
              <a:t>PRIVILEGIADOS</a:t>
            </a:r>
          </a:p>
          <a:p>
            <a:pPr lvl="1"/>
            <a:r>
              <a:rPr lang="es-ES" dirty="0" smtClean="0"/>
              <a:t>NOBLEZA</a:t>
            </a:r>
          </a:p>
          <a:p>
            <a:pPr lvl="1"/>
            <a:r>
              <a:rPr lang="es-ES" dirty="0" smtClean="0"/>
              <a:t>CLERO</a:t>
            </a:r>
          </a:p>
          <a:p>
            <a:r>
              <a:rPr lang="es-ES" b="1" dirty="0" smtClean="0"/>
              <a:t>NO PRIVILEGIADOS</a:t>
            </a:r>
          </a:p>
          <a:p>
            <a:pPr lvl="1"/>
            <a:r>
              <a:rPr lang="es-ES" dirty="0" smtClean="0"/>
              <a:t>CAMPESINADO Y ARTESANOS</a:t>
            </a:r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s-ES" dirty="0" smtClean="0"/>
              <a:t>EL FEUDO BASE DEL FEUDALISMO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TIERRAS Y CONTENIDOS ENTREGADOS POR UN REY O SEÑOR A SU VASALLO.</a:t>
            </a:r>
          </a:p>
          <a:p>
            <a:r>
              <a:rPr lang="es-ES" dirty="0" smtClean="0"/>
              <a:t>BENEFICIOS ECONÓMICOS Y JURÍDICOS PARA EL SEÑOR.</a:t>
            </a:r>
          </a:p>
          <a:p>
            <a:r>
              <a:rPr lang="es-ES" dirty="0" smtClean="0"/>
              <a:t>TIERRA, BOSQUES, ALDEAS CON CAMPESINOS, RÍOS, CASTILLO, ETC.</a:t>
            </a:r>
          </a:p>
          <a:p>
            <a:r>
              <a:rPr lang="es-ES" dirty="0" smtClean="0"/>
              <a:t>NO SE PODÍAN VENDER.</a:t>
            </a:r>
          </a:p>
          <a:p>
            <a:r>
              <a:rPr lang="es-ES" dirty="0" smtClean="0"/>
              <a:t>OBLIGACIONES DEL SEÑOR EN EL FEUDO: Proteger a la población, sustento a la población, defensa, aperos de labranza.</a:t>
            </a:r>
          </a:p>
          <a:p>
            <a:r>
              <a:rPr lang="es-ES" dirty="0" smtClean="0"/>
              <a:t>DERECHOS DEL SEÑOR EN EL FEUDO: Imponer normas y leyes, impuestos, Juzgar a los campesinos. DERECHOS SEÑORIALES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CAMPESINOS SIERVOS OBLIGACIONES EN EL FEUDO: Trabajar un número determinado de días para el señor, entregarle una parte de la cosecha,  pagarle por utilizar sus materiales o carreteras (derechos de monopolio).</a:t>
            </a:r>
          </a:p>
          <a:p>
            <a:r>
              <a:rPr lang="es-ES" dirty="0" smtClean="0"/>
              <a:t>CAMPESINOS SIERVOS DERECHOS EN EL FEUDO: Cultivar la tierra y vivir de sus frutos, tener una vivienda en la aldea.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/>
          </a:bodyPr>
          <a:lstStyle/>
          <a:p>
            <a:r>
              <a:rPr lang="es-ES" dirty="0" smtClean="0"/>
              <a:t>LOS CAMPESINOS EN EL FEUDO PODÍAN SER:</a:t>
            </a:r>
          </a:p>
          <a:p>
            <a:pPr lvl="1"/>
            <a:r>
              <a:rPr lang="es-ES" dirty="0" smtClean="0"/>
              <a:t>CAMPESINOS LIBRES: Propietarios de sus tierras y no eran siervos del señor. Podían marcharse o quedarse, casarse libremente y dedicarse a oficios.</a:t>
            </a:r>
          </a:p>
          <a:p>
            <a:pPr lvl="1"/>
            <a:r>
              <a:rPr lang="es-ES" dirty="0" smtClean="0"/>
              <a:t>CAMPESINOS SIERVOS: Trabajan las tierras del señor noble y no tienen libertad personal.  </a:t>
            </a:r>
          </a:p>
          <a:p>
            <a:pPr lvl="1">
              <a:buNone/>
            </a:pPr>
            <a:endParaRPr lang="es-ES" dirty="0" smtClean="0"/>
          </a:p>
          <a:p>
            <a:r>
              <a:rPr lang="es-ES" dirty="0" smtClean="0"/>
              <a:t>RESERVA SEÑORIAL: Son las mejores tierras del FEUDO donde estaba el castillo del señor.</a:t>
            </a:r>
          </a:p>
          <a:p>
            <a:r>
              <a:rPr lang="es-ES" dirty="0" smtClean="0"/>
              <a:t>LOS MANSOS. Son parcelas de tierra que el señor entregaba a los siervos para el trabajo y vivienda en aldeas. 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170" name="AutoShape 2" descr="Feudalismo: cómo funciona un feud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172" name="AutoShape 4" descr="Qué es un feudo? | La vida en el feu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74" name="Picture 6" descr="El feudalismo en Europa - JUANJO ROMERO - Recursos educativos de Geografía  e Histo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84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146" name="AutoShape 2" descr="Así eran las leyes más abusivas (y ridículas) de la Europa feud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48" name="AutoShape 4" descr="Así eran las leyes más abusivas (y ridículas) de la Europa feud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52" name="Picture 8" descr="Tema 2. La Alta Edad Media. El inicio del feudalismo | Hola Mu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6" y="188640"/>
            <a:ext cx="8967784" cy="6111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juramento de fidelidad | Painting, Allegiant, Loyal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748464" cy="6949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Homenaje - Wikipedia, la enciclopedia lib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7662"/>
            <a:ext cx="7776864" cy="6610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Vasallaje y servidumbre | Social Hiz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922301" cy="7688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050" name="AutoShape 2" descr="Módulo de autoaprendizaje Nº22 Tema: El vasallaje OBJETIVO: Explicar la  relación de vasallaje a través de fuentes para la 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2" name="AutoShape 4" descr="Módulo de autoaprendizaje Nº22 Tema: El vasallaje OBJETIVO: Explicar la  relación de vasallaje a través de fuentes para la 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4" name="Picture 6" descr="Vasallaje y servidumbre | Social Hiz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732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FEUDALISMO SURGE EN EUROPA A PARTIR DEL SIGLO X</a:t>
            </a:r>
          </a:p>
          <a:p>
            <a:r>
              <a:rPr lang="es-ES" dirty="0" smtClean="0"/>
              <a:t>BASADO EN RELACIONES DE DEPENDENCIA MUTUAS ENTRE HOMBRES LIBRES.</a:t>
            </a:r>
          </a:p>
          <a:p>
            <a:r>
              <a:rPr lang="es-ES" dirty="0" smtClean="0"/>
              <a:t>VASALLAJE Y SERVIDUMBRE.</a:t>
            </a:r>
          </a:p>
          <a:p>
            <a:r>
              <a:rPr lang="es-ES" dirty="0" smtClean="0"/>
              <a:t>EPOCA POSTERIOR A LA DIVISIÓN DEL IMPERIO CAROLINGIO Y A LAS SEGUNDAS INVASIONES EUROPEAS</a:t>
            </a:r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Garófano Sociales 2ºESO: Tema 2: La Europa Feud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32656"/>
            <a:ext cx="8469695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PAGINAS 40-41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TODO ELLO GENERA UNA PÉRDIDA DE LA AUTORIDAD REAL.</a:t>
            </a:r>
          </a:p>
          <a:p>
            <a:r>
              <a:rPr lang="es-ES" dirty="0" smtClean="0"/>
              <a:t>POR ELLO DELEGAN EN LA NOBLEZA QUE LES AYUDA A CAMBIO DE UN FEUDO QUE LES CONCEDE EL REY. (SE CONVIERTEN EN PODEROSOS SEÑORES FEUDALES).</a:t>
            </a:r>
          </a:p>
          <a:p>
            <a:r>
              <a:rPr lang="es-ES" dirty="0" smtClean="0"/>
              <a:t>VER PÁGINA 36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FIGURA CLAVE  LO QUE SERÁ EL VASALLAJE.</a:t>
            </a:r>
          </a:p>
          <a:p>
            <a:r>
              <a:rPr lang="es-ES" dirty="0" smtClean="0"/>
              <a:t>FIGURA CLAVE LO QUE SERÁ  LA SERVIDUMBRE</a:t>
            </a:r>
          </a:p>
          <a:p>
            <a:r>
              <a:rPr lang="es-ES" dirty="0" smtClean="0"/>
              <a:t>EJERCÍCIOS PÁGINA 37</a:t>
            </a: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2772" name="Picture 4" descr="https://1.bp.blogspot.com/-ZHO_yslSuKo/VFf0jtAN2HI/AAAAAAAABK4/JsadQ89SMFM/s1600/15-2-la-alta-edad-me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SOCIEDAD ESTAMENTAL</a:t>
            </a:r>
          </a:p>
          <a:p>
            <a:pPr lvl="1"/>
            <a:r>
              <a:rPr lang="es-ES" dirty="0" smtClean="0"/>
              <a:t>PRIVILEGIADOS (NOBLEZA Y CLERO)</a:t>
            </a:r>
          </a:p>
          <a:p>
            <a:pPr lvl="1"/>
            <a:r>
              <a:rPr lang="es-ES" dirty="0" smtClean="0"/>
              <a:t>NO PRIVILEGIADOS (RESTO).</a:t>
            </a:r>
          </a:p>
          <a:p>
            <a:pPr lvl="1">
              <a:buNone/>
            </a:pPr>
            <a:endParaRPr lang="es-ES" dirty="0"/>
          </a:p>
          <a:p>
            <a:pPr lvl="1">
              <a:buNone/>
            </a:pPr>
            <a:r>
              <a:rPr lang="es-ES" dirty="0" smtClean="0"/>
              <a:t>EJERCÍCIOS PÁGINA 38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3554" name="AutoShape 2" descr="Partes de un Castillo Medieval ䷮ CastillosMedievales.org ⚔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556" name="AutoShape 4" descr="Partes de un Castillo Medieval ䷮ CastillosMedievales.org ⚔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3558" name="Picture 6" descr="https://i.pinimg.com/564x/d2/ba/6d/d2ba6d9e5727ad46a57954e869575c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404664"/>
            <a:ext cx="8256917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2530" name="Picture 2" descr="Partes de un castillo medieval-Esqu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94966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1506" name="Picture 2" descr="Castillo nuevo de Manzanares el Real - Wikipedia, la enciclopedia lib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2656" y="-459432"/>
            <a:ext cx="11430000" cy="714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373</Words>
  <Application>Microsoft Office PowerPoint</Application>
  <PresentationFormat>Presentación en pantalla (4:3)</PresentationFormat>
  <Paragraphs>40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TEMA 2.  LA EUROPA FEUDAL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UNA SOCIEDAD ESTAMENTAL (Pag.38)</vt:lpstr>
      <vt:lpstr>EL FEUDO BASE DEL FEUDALISMO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PAGINAS 40-41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2.  LA EUROPA FEUDAL</dc:title>
  <dc:creator>Miguel A Richart B</dc:creator>
  <cp:lastModifiedBy>Miguel A Richart B</cp:lastModifiedBy>
  <cp:revision>5</cp:revision>
  <dcterms:created xsi:type="dcterms:W3CDTF">2023-11-26T21:19:39Z</dcterms:created>
  <dcterms:modified xsi:type="dcterms:W3CDTF">2023-11-27T21:59:38Z</dcterms:modified>
</cp:coreProperties>
</file>