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321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 fontAlgn="auto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endParaRPr lang="es-E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 algn="r" fontAlgn="auto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defPPr lvl="0">
              <a:buNone/>
            </a:defPPr>
            <a:lvl1pPr lvl="0" fontAlgn="auto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defPPr lvl="0">
              <a:buNone/>
            </a:defPPr>
            <a:lvl1pPr lvl="0" algn="r" fontAlgn="auto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>
              <a:defRPr sz="1400"/>
            </a:pPr>
            <a:fld id="{07D0CF17-AAC6-478F-A997-8AF1B64A3D66}" type="slidenum">
              <a:rPr lang="es-ES"/>
              <a:pPr>
                <a:defRPr sz="1400"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315" name="2 Marcador de notas"/>
          <p:cNvSpPr txBox="1"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1613" algn="l"/>
        <a:tab pos="3657600" algn="l"/>
        <a:tab pos="4572000" algn="l"/>
        <a:tab pos="5484813" algn="l"/>
        <a:tab pos="6399213" algn="l"/>
        <a:tab pos="7315200" algn="l"/>
        <a:tab pos="8229600" algn="l"/>
        <a:tab pos="9144000" algn="l"/>
        <a:tab pos="10058400" algn="l"/>
      </a:tabLst>
      <a:defRPr lang="es-ES" sz="1200">
        <a:solidFill>
          <a:srgbClr val="000000"/>
        </a:solidFill>
        <a:latin typeface="Arial" pitchFamily="34"/>
        <a:cs typeface="Arial" pitchFamily="34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14339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23555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24579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15363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16387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17411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18435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19459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20483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21507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rgbClr val="385D8A"/>
            </a:solidFill>
          </a:ln>
        </p:spPr>
      </p:sp>
      <p:sp>
        <p:nvSpPr>
          <p:cNvPr id="22531" name="2 Marcador de notas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7B09-7088-473F-9414-C5E773614BA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6D1E-8CC1-4B29-BCA0-55E07C490825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ABC7-BDEC-436A-B9E5-F73307D5F840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9D58-D068-4BB9-A46B-C9ECA05CD70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A680-CD05-449E-8F73-0FA2B6EE572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10D2-812F-4FF7-AB78-B878C79A7E0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73DC-8134-4DBC-A70F-3036BC5115AC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D56E-C9F5-4BF3-88B9-A0C6BFF1F1FA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F0BBD-5267-465D-BF77-B25084C1A31A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FC4D-A594-45F3-9693-13FBB101798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CA60-DD98-468F-AC9B-3ABF89B4AAD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027" name="2 Marcador de texto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baseline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>
              <a:defRPr/>
            </a:pPr>
            <a:fld id="{6DDA46C7-96AD-4620-8FB7-2953CFC3DAD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s-ES" sz="4400">
          <a:solidFill>
            <a:srgbClr val="000000"/>
          </a:solidFill>
          <a:latin typeface="Arial" pitchFamily="34"/>
          <a:cs typeface="Arial" pitchFamily="34"/>
        </a:defRPr>
      </a:lvl1pPr>
      <a:lvl2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ts val="800"/>
        </a:spcBef>
        <a:spcAft>
          <a:spcPct val="0"/>
        </a:spcAft>
        <a:tabLst>
          <a:tab pos="569913" algn="l"/>
          <a:tab pos="1484313" algn="l"/>
          <a:tab pos="2398713" algn="l"/>
          <a:tab pos="3313113" algn="l"/>
          <a:tab pos="4227513" algn="l"/>
          <a:tab pos="5141913" algn="l"/>
          <a:tab pos="6056313" algn="l"/>
          <a:tab pos="6970713" algn="l"/>
          <a:tab pos="7885113" algn="l"/>
          <a:tab pos="8799513" algn="l"/>
          <a:tab pos="9713913" algn="l"/>
        </a:tabLst>
        <a:defRPr lang="es-ES" sz="3200">
          <a:solidFill>
            <a:srgbClr val="000000"/>
          </a:solidFill>
          <a:latin typeface="Arial" pitchFamily="34"/>
          <a:cs typeface="Arial" pitchFamily="34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2051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2052" name="Picture 5" descr="23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424862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>
            <a:spLocks noChangeArrowheads="1"/>
          </p:cNvSpPr>
          <p:nvPr/>
        </p:nvSpPr>
        <p:spPr bwMode="auto">
          <a:xfrm>
            <a:off x="2051050" y="620713"/>
            <a:ext cx="5689600" cy="368300"/>
          </a:xfrm>
          <a:custGeom>
            <a:avLst/>
            <a:gdLst>
              <a:gd name="T0" fmla="*/ 2844900 w 21600"/>
              <a:gd name="T1" fmla="*/ 0 h 21600"/>
              <a:gd name="T2" fmla="*/ 5689800 w 21600"/>
              <a:gd name="T3" fmla="*/ 184140 h 21600"/>
              <a:gd name="T4" fmla="*/ 2844900 w 21600"/>
              <a:gd name="T5" fmla="*/ 368279 h 21600"/>
              <a:gd name="T6" fmla="*/ 0 w 21600"/>
              <a:gd name="T7" fmla="*/ 1841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99CC00"/>
                </a:solidFill>
              </a:rPr>
              <a:t>2 DE MAYO, CARGA DE LOS MAMELUCOS, GOYA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11267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11268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60350"/>
            <a:ext cx="6408737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12291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3075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/>
          <a:p>
            <a:pPr algn="ctr" eaLnBrk="1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3076" name="Picture 5" descr="bandera-espan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56932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>
            <a:spLocks noChangeArrowheads="1"/>
          </p:cNvSpPr>
          <p:nvPr/>
        </p:nvSpPr>
        <p:spPr bwMode="auto">
          <a:xfrm>
            <a:off x="2627313" y="476250"/>
            <a:ext cx="4122737" cy="368300"/>
          </a:xfrm>
          <a:custGeom>
            <a:avLst/>
            <a:gdLst>
              <a:gd name="T0" fmla="*/ 2061720 w 21600"/>
              <a:gd name="T1" fmla="*/ 0 h 21600"/>
              <a:gd name="T2" fmla="*/ 4123440 w 21600"/>
              <a:gd name="T3" fmla="*/ 184140 h 21600"/>
              <a:gd name="T4" fmla="*/ 2061720 w 21600"/>
              <a:gd name="T5" fmla="*/ 368279 h 21600"/>
              <a:gd name="T6" fmla="*/ 0 w 21600"/>
              <a:gd name="T7" fmla="*/ 1841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99CC00"/>
                </a:solidFill>
              </a:rPr>
              <a:t>FUSILAMIENTOS 3 DE MAYO, GOYA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4099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4100" name="Picture 5" descr="image00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47738"/>
            <a:ext cx="6480175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>
            <a:spLocks noChangeArrowheads="1"/>
          </p:cNvSpPr>
          <p:nvPr/>
        </p:nvSpPr>
        <p:spPr bwMode="auto">
          <a:xfrm>
            <a:off x="1331913" y="188913"/>
            <a:ext cx="6264275" cy="642937"/>
          </a:xfrm>
          <a:custGeom>
            <a:avLst/>
            <a:gdLst>
              <a:gd name="T0" fmla="*/ 3132180 w 21600"/>
              <a:gd name="T1" fmla="*/ 0 h 21600"/>
              <a:gd name="T2" fmla="*/ 6264360 w 21600"/>
              <a:gd name="T3" fmla="*/ 321300 h 21600"/>
              <a:gd name="T4" fmla="*/ 3132180 w 21600"/>
              <a:gd name="T5" fmla="*/ 642600 h 21600"/>
              <a:gd name="T6" fmla="*/ 0 w 21600"/>
              <a:gd name="T7" fmla="*/ 3213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99CC00"/>
                </a:solidFill>
              </a:rPr>
              <a:t>MAPA DE LA GUERRA  DE INDEPENDENCIA ESPAÑOLA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512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940425" y="1600200"/>
            <a:ext cx="2746375" cy="4525963"/>
          </a:xfrm>
        </p:spPr>
        <p:txBody>
          <a:bodyPr lIns="91440" tIns="45720" rIns="91440" bIns="45720"/>
          <a:lstStyle/>
          <a:p>
            <a:pPr eaLnBrk="1">
              <a:spcBef>
                <a:spcPts val="500"/>
              </a:spcBef>
              <a:buClr>
                <a:srgbClr val="99CC00"/>
              </a:buClr>
              <a:buFontTx/>
              <a:buChar char="•"/>
            </a:pPr>
            <a:r>
              <a:rPr sz="2000" smtClean="0">
                <a:solidFill>
                  <a:srgbClr val="99CC00"/>
                </a:solidFill>
                <a:latin typeface="Arial" charset="0"/>
                <a:cs typeface="Arial" charset="0"/>
              </a:rPr>
              <a:t>EMANCIPACIÓN DE LA AMÉRICA ESPAÑOLA</a:t>
            </a:r>
          </a:p>
        </p:txBody>
      </p:sp>
      <p:pic>
        <p:nvPicPr>
          <p:cNvPr id="5124" name="Picture 5" descr="mapa-iberoamerica-pq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8913"/>
            <a:ext cx="48101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>
            <a:spLocks/>
          </p:cNvSpPr>
          <p:nvPr/>
        </p:nvSpPr>
        <p:spPr bwMode="auto">
          <a:xfrm>
            <a:off x="5940425" y="1557338"/>
            <a:ext cx="2519363" cy="366712"/>
          </a:xfrm>
          <a:custGeom>
            <a:avLst/>
            <a:gdLst>
              <a:gd name="T0" fmla="*/ 1259640 w 21600"/>
              <a:gd name="T1" fmla="*/ 0 h 21600"/>
              <a:gd name="T2" fmla="*/ 2519280 w 21600"/>
              <a:gd name="T3" fmla="*/ 183420 h 21600"/>
              <a:gd name="T4" fmla="*/ 1259640 w 21600"/>
              <a:gd name="T5" fmla="*/ 366839 h 21600"/>
              <a:gd name="T6" fmla="*/ 0 w 21600"/>
              <a:gd name="T7" fmla="*/ 18342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6147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6148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8713787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7171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7172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476250"/>
            <a:ext cx="878522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Forma libre"/>
          <p:cNvSpPr>
            <a:spLocks noChangeArrowheads="1"/>
          </p:cNvSpPr>
          <p:nvPr/>
        </p:nvSpPr>
        <p:spPr bwMode="auto">
          <a:xfrm>
            <a:off x="1476375" y="765175"/>
            <a:ext cx="6264275" cy="368300"/>
          </a:xfrm>
          <a:custGeom>
            <a:avLst/>
            <a:gdLst>
              <a:gd name="T0" fmla="*/ 3132180 w 21600"/>
              <a:gd name="T1" fmla="*/ 0 h 21600"/>
              <a:gd name="T2" fmla="*/ 6264360 w 21600"/>
              <a:gd name="T3" fmla="*/ 184140 h 21600"/>
              <a:gd name="T4" fmla="*/ 3132180 w 21600"/>
              <a:gd name="T5" fmla="*/ 368279 h 21600"/>
              <a:gd name="T6" fmla="*/ 0 w 21600"/>
              <a:gd name="T7" fmla="*/ 1841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Victoria española en Bailén, 1808. Castaños/Dupónt.</a:t>
            </a:r>
          </a:p>
        </p:txBody>
      </p:sp>
      <p:pic>
        <p:nvPicPr>
          <p:cNvPr id="717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476250"/>
            <a:ext cx="878522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8195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8196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84963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Forma libre"/>
          <p:cNvSpPr>
            <a:spLocks noChangeArrowheads="1"/>
          </p:cNvSpPr>
          <p:nvPr/>
        </p:nvSpPr>
        <p:spPr bwMode="auto">
          <a:xfrm>
            <a:off x="827088" y="549275"/>
            <a:ext cx="7345362" cy="368300"/>
          </a:xfrm>
          <a:custGeom>
            <a:avLst/>
            <a:gdLst>
              <a:gd name="T0" fmla="*/ 3672720 w 21600"/>
              <a:gd name="T1" fmla="*/ 0 h 21600"/>
              <a:gd name="T2" fmla="*/ 7345440 w 21600"/>
              <a:gd name="T3" fmla="*/ 184140 h 21600"/>
              <a:gd name="T4" fmla="*/ 3672720 w 21600"/>
              <a:gd name="T5" fmla="*/ 368279 h 21600"/>
              <a:gd name="T6" fmla="*/ 0 w 21600"/>
              <a:gd name="T7" fmla="*/ 1841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FFFFFF"/>
                </a:solidFill>
              </a:rPr>
              <a:t>La familia de Carlos IV, 1800, Goya.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9219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9220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549275"/>
            <a:ext cx="8856662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4 Forma libre"/>
          <p:cNvSpPr>
            <a:spLocks noChangeArrowheads="1"/>
          </p:cNvSpPr>
          <p:nvPr/>
        </p:nvSpPr>
        <p:spPr bwMode="auto">
          <a:xfrm>
            <a:off x="2627313" y="1196975"/>
            <a:ext cx="4537075" cy="368300"/>
          </a:xfrm>
          <a:custGeom>
            <a:avLst/>
            <a:gdLst>
              <a:gd name="T0" fmla="*/ 2268540 w 21600"/>
              <a:gd name="T1" fmla="*/ 0 h 21600"/>
              <a:gd name="T2" fmla="*/ 4537080 w 21600"/>
              <a:gd name="T3" fmla="*/ 184140 h 21600"/>
              <a:gd name="T4" fmla="*/ 2268540 w 21600"/>
              <a:gd name="T5" fmla="*/ 368279 h 21600"/>
              <a:gd name="T6" fmla="*/ 0 w 21600"/>
              <a:gd name="T7" fmla="*/ 1841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Proclamación de la Constitución de 1812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10243" name="2 Marcador de texto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>
              <a:buClr>
                <a:srgbClr val="000000"/>
              </a:buClr>
              <a:buFontTx/>
              <a:buChar char="•"/>
            </a:pPr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1024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8913"/>
            <a:ext cx="7056437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4 Forma libre"/>
          <p:cNvSpPr>
            <a:spLocks noChangeArrowheads="1"/>
          </p:cNvSpPr>
          <p:nvPr/>
        </p:nvSpPr>
        <p:spPr bwMode="auto">
          <a:xfrm>
            <a:off x="395288" y="5300663"/>
            <a:ext cx="5183187" cy="368300"/>
          </a:xfrm>
          <a:custGeom>
            <a:avLst/>
            <a:gdLst>
              <a:gd name="T0" fmla="*/ 2591640 w 21600"/>
              <a:gd name="T1" fmla="*/ 0 h 21600"/>
              <a:gd name="T2" fmla="*/ 5183280 w 21600"/>
              <a:gd name="T3" fmla="*/ 184140 h 21600"/>
              <a:gd name="T4" fmla="*/ 2591640 w 21600"/>
              <a:gd name="T5" fmla="*/ 368279 h 21600"/>
              <a:gd name="T6" fmla="*/ 0 w 21600"/>
              <a:gd name="T7" fmla="*/ 1841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La guerra de Independencia (1808-1813).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ENTE HISTÓRICA SAN AGUSTIN 2 EVALU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FUENTE HISTÓRICA SAN AGUSTIN 2 EVALUACION</Template>
  <TotalTime>4</TotalTime>
  <Words>60</Words>
  <Application>Microsoft Office PowerPoint</Application>
  <PresentationFormat>Presentación en pantalla (4:3)</PresentationFormat>
  <Paragraphs>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Calibri</vt:lpstr>
      <vt:lpstr>Arial</vt:lpstr>
      <vt:lpstr>FUENTE HISTÓRICA SAN AGUSTIN 2 EVALUACION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A Richart B</dc:creator>
  <cp:lastModifiedBy>Miguel A Richart B</cp:lastModifiedBy>
  <cp:revision>1</cp:revision>
  <dcterms:created xsi:type="dcterms:W3CDTF">2024-01-08T20:24:58Z</dcterms:created>
  <dcterms:modified xsi:type="dcterms:W3CDTF">2024-01-08T20:29:22Z</dcterms:modified>
</cp:coreProperties>
</file>