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5" r:id="rId6"/>
    <p:sldId id="262" r:id="rId7"/>
    <p:sldId id="260" r:id="rId8"/>
    <p:sldId id="261" r:id="rId9"/>
    <p:sldId id="263" r:id="rId10"/>
    <p:sldId id="264" r:id="rId11"/>
    <p:sldId id="265" r:id="rId12"/>
    <p:sldId id="266" r:id="rId13"/>
    <p:sldId id="267" r:id="rId14"/>
    <p:sldId id="268" r:id="rId15"/>
    <p:sldId id="269" r:id="rId16"/>
    <p:sldId id="281" r:id="rId17"/>
    <p:sldId id="270" r:id="rId18"/>
    <p:sldId id="271" r:id="rId19"/>
    <p:sldId id="272" r:id="rId20"/>
    <p:sldId id="284" r:id="rId21"/>
    <p:sldId id="282" r:id="rId22"/>
    <p:sldId id="283" r:id="rId23"/>
    <p:sldId id="273" r:id="rId24"/>
    <p:sldId id="274" r:id="rId25"/>
    <p:sldId id="280" r:id="rId26"/>
    <p:sldId id="275" r:id="rId27"/>
    <p:sldId id="276" r:id="rId28"/>
    <p:sldId id="277" r:id="rId29"/>
    <p:sldId id="278" r:id="rId30"/>
    <p:sldId id="279"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24" y="92"/>
      </p:cViewPr>
      <p:guideLst>
        <p:guide orient="horz" pos="2160"/>
        <p:guide pos="3840"/>
      </p:guideLst>
    </p:cSldViewPr>
  </p:slideViewPr>
  <p:notesTextViewPr>
    <p:cViewPr>
      <p:scale>
        <a:sx n="1" d="1"/>
        <a:sy n="1" d="1"/>
      </p:scale>
      <p:origin x="0" y="0"/>
    </p:cViewPr>
  </p:notesTextViewPr>
  <p:sorterViewPr>
    <p:cViewPr>
      <p:scale>
        <a:sx n="66" d="100"/>
        <a:sy n="66" d="100"/>
      </p:scale>
      <p:origin x="0" y="24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9C00F6-B28E-4404-829C-F88F143105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998A8AC-7AA7-4022-BEF3-D6E822481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228606A7-0B76-4D33-9358-7970E551F686}"/>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5" name="Marcador de pie de página 4">
            <a:extLst>
              <a:ext uri="{FF2B5EF4-FFF2-40B4-BE49-F238E27FC236}">
                <a16:creationId xmlns:a16="http://schemas.microsoft.com/office/drawing/2014/main" xmlns="" id="{A3F5D26D-920C-44BF-BEAD-C70C432D2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271C8DD-7A1F-4E2C-B36A-F83A60559F3F}"/>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41625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2D0D40-F55D-4931-9949-490A302BEE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7FB7472C-447A-4DE9-AE9D-30AF54557DC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40DF975-26AD-41F8-AD60-A01CAD3FA4A4}"/>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5" name="Marcador de pie de página 4">
            <a:extLst>
              <a:ext uri="{FF2B5EF4-FFF2-40B4-BE49-F238E27FC236}">
                <a16:creationId xmlns:a16="http://schemas.microsoft.com/office/drawing/2014/main" xmlns="" id="{3910D364-0BE8-44C2-9066-D1181DF2D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AFF50C6-9111-4EE2-AA50-8CE97D9B3C5E}"/>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336451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E0BF8E7-B9C2-4894-8214-DE222AC4CBC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357B6A8-A3CF-487F-8064-44C5A25E891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30AB193-99D5-44D3-9A6C-FF96E8A10DBA}"/>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5" name="Marcador de pie de página 4">
            <a:extLst>
              <a:ext uri="{FF2B5EF4-FFF2-40B4-BE49-F238E27FC236}">
                <a16:creationId xmlns:a16="http://schemas.microsoft.com/office/drawing/2014/main" xmlns="" id="{B2E87B3F-C67F-4D9B-B1F4-07F55C1DC4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1F833AD-69AC-488C-9B91-E6283DE1ADBD}"/>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37904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359D2B-EEC6-4500-9B4A-25C916D2798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A1979FA-3C58-42EB-A659-91C7E9A2DDA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D5AEC38-9CF4-461C-8590-CF25F9F31942}"/>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5" name="Marcador de pie de página 4">
            <a:extLst>
              <a:ext uri="{FF2B5EF4-FFF2-40B4-BE49-F238E27FC236}">
                <a16:creationId xmlns:a16="http://schemas.microsoft.com/office/drawing/2014/main" xmlns="" id="{52187F65-F8B3-4204-9DBF-4F8431056E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2A92EA1-7CB1-4BCC-BAA6-08EB293F8A90}"/>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73848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34849D-1354-4572-A3A2-D77379D1AD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AC13B04-12B7-4977-A7E2-4ACD3A94C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C7B73082-B1B0-4367-BE28-B412D0A6868C}"/>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5" name="Marcador de pie de página 4">
            <a:extLst>
              <a:ext uri="{FF2B5EF4-FFF2-40B4-BE49-F238E27FC236}">
                <a16:creationId xmlns:a16="http://schemas.microsoft.com/office/drawing/2014/main" xmlns="" id="{0FD08AED-C90D-48E2-A649-C5FE9B4296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E570B9E-8EEC-4340-860C-FA93F232AF5B}"/>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56415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ADADFA-9A03-48E0-85D8-B2B47187A31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1D3C7FA-BB3B-4A5B-8340-B63BDD18310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C8CBCB4C-6D5F-4BE7-AE84-25A3A520292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003F0145-AE53-4DAD-A63B-68B992F6C6A7}"/>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6" name="Marcador de pie de página 5">
            <a:extLst>
              <a:ext uri="{FF2B5EF4-FFF2-40B4-BE49-F238E27FC236}">
                <a16:creationId xmlns:a16="http://schemas.microsoft.com/office/drawing/2014/main" xmlns="" id="{825F7206-1A3C-41D4-B48C-7940C5B603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C3DB43A4-409D-4CDD-A473-71C10ADFEF5A}"/>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582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5786B1-FE02-4B72-9042-57A8C5C0F9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C150448-2BB2-4284-9623-D5A53D655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AEDE02AF-D2C5-4E61-8AAF-4EB5882E280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FECB7732-A78D-4114-805F-B5140FBB0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8D92D276-E75A-48F6-B319-2847DB6C758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E8B0B093-F523-49E1-8322-F7CCDCD83A39}"/>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8" name="Marcador de pie de página 7">
            <a:extLst>
              <a:ext uri="{FF2B5EF4-FFF2-40B4-BE49-F238E27FC236}">
                <a16:creationId xmlns:a16="http://schemas.microsoft.com/office/drawing/2014/main" xmlns="" id="{ABC1CA06-BF54-4110-91FE-39075CB2514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B7D86E2F-82A5-415F-9A21-5F6EF7612A37}"/>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193830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3C7DA7-CA9C-40BA-9A39-D719161F067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B28FF92A-217F-4DC9-97F0-EFADD46169C4}"/>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4" name="Marcador de pie de página 3">
            <a:extLst>
              <a:ext uri="{FF2B5EF4-FFF2-40B4-BE49-F238E27FC236}">
                <a16:creationId xmlns:a16="http://schemas.microsoft.com/office/drawing/2014/main" xmlns="" id="{34ED5A82-2906-4F28-8F47-340920751EB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F8FD8DB2-B686-4BC7-9081-EAD94CC81D67}"/>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407024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E21853B-3AA8-402D-B741-08F547AB1728}"/>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3" name="Marcador de pie de página 2">
            <a:extLst>
              <a:ext uri="{FF2B5EF4-FFF2-40B4-BE49-F238E27FC236}">
                <a16:creationId xmlns:a16="http://schemas.microsoft.com/office/drawing/2014/main" xmlns="" id="{266E5CBF-173F-400F-9261-D9046FB048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12DE665F-6112-4CEA-87EB-910650AFC7E6}"/>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199623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96D7C6-3E48-492F-84E3-FB207C6801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3EFCF1C-34B0-4865-8D8B-C54BED667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1B67575D-03BB-47FF-BD8A-9D956F376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B76372E-65CD-4FC9-A999-228878B387B7}"/>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6" name="Marcador de pie de página 5">
            <a:extLst>
              <a:ext uri="{FF2B5EF4-FFF2-40B4-BE49-F238E27FC236}">
                <a16:creationId xmlns:a16="http://schemas.microsoft.com/office/drawing/2014/main" xmlns="" id="{679BD364-3563-46BE-B744-781382822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5E86C3F-C0D6-4DA9-95B0-C2BBE74A81C3}"/>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161543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181989-782F-473E-8C94-6B09D7EF64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85FBB5E0-0027-44A5-A21F-CB1CA4449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8FB58196-5324-412A-A6B9-A53DD6A87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6691643A-8DD8-4192-95FE-97D1EE2835AD}"/>
              </a:ext>
            </a:extLst>
          </p:cNvPr>
          <p:cNvSpPr>
            <a:spLocks noGrp="1"/>
          </p:cNvSpPr>
          <p:nvPr>
            <p:ph type="dt" sz="half" idx="10"/>
          </p:nvPr>
        </p:nvSpPr>
        <p:spPr/>
        <p:txBody>
          <a:bodyPr/>
          <a:lstStyle/>
          <a:p>
            <a:fld id="{74114545-A759-417C-AB09-C583DEC87B60}" type="datetimeFigureOut">
              <a:rPr lang="es-ES" smtClean="0"/>
              <a:pPr/>
              <a:t>30/01/2024</a:t>
            </a:fld>
            <a:endParaRPr lang="es-ES"/>
          </a:p>
        </p:txBody>
      </p:sp>
      <p:sp>
        <p:nvSpPr>
          <p:cNvPr id="6" name="Marcador de pie de página 5">
            <a:extLst>
              <a:ext uri="{FF2B5EF4-FFF2-40B4-BE49-F238E27FC236}">
                <a16:creationId xmlns:a16="http://schemas.microsoft.com/office/drawing/2014/main" xmlns="" id="{0D6CCBDF-6510-4E43-BD7F-DDB9A84CC0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A66DB522-0B04-4127-A6F2-23722561F20D}"/>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204025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ED79181-B73A-4F67-9371-70E7FE591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C3CD67B-9147-4684-8B07-257E4E11B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EEBCB19-E481-4357-AEF5-467214FEE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4545-A759-417C-AB09-C583DEC87B60}" type="datetimeFigureOut">
              <a:rPr lang="es-ES" smtClean="0"/>
              <a:pPr/>
              <a:t>30/01/2024</a:t>
            </a:fld>
            <a:endParaRPr lang="es-ES"/>
          </a:p>
        </p:txBody>
      </p:sp>
      <p:sp>
        <p:nvSpPr>
          <p:cNvPr id="5" name="Marcador de pie de página 4">
            <a:extLst>
              <a:ext uri="{FF2B5EF4-FFF2-40B4-BE49-F238E27FC236}">
                <a16:creationId xmlns:a16="http://schemas.microsoft.com/office/drawing/2014/main" xmlns="" id="{B99C67E8-2EB6-4ADC-A930-3AC61F0FA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D5DE5D3E-38DC-46C1-A94F-182D5037A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8C8EF-3990-4426-A131-786AC16E46B1}" type="slidenum">
              <a:rPr lang="es-ES" smtClean="0"/>
              <a:pPr/>
              <a:t>‹Nº›</a:t>
            </a:fld>
            <a:endParaRPr lang="es-ES"/>
          </a:p>
        </p:txBody>
      </p:sp>
    </p:spTree>
    <p:extLst>
      <p:ext uri="{BB962C8B-B14F-4D97-AF65-F5344CB8AC3E}">
        <p14:creationId xmlns="" xmlns:p14="http://schemas.microsoft.com/office/powerpoint/2010/main" val="61763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2ahUKEwjKmvTf4IDZAhVJaRQKHTyFAdYQjRx6BAgAEAY&amp;url=https://en.wikipedia.org/wiki/National_symbols_of_Portugal&amp;psig=AOvVaw0xcIdZYLkBIroi8mpbLEwq&amp;ust=1517438406211819" TargetMode="External"/><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A0CC4E-375E-4680-BC03-9E3DB3611C95}"/>
              </a:ext>
            </a:extLst>
          </p:cNvPr>
          <p:cNvSpPr>
            <a:spLocks noGrp="1"/>
          </p:cNvSpPr>
          <p:nvPr>
            <p:ph type="ctrTitle"/>
          </p:nvPr>
        </p:nvSpPr>
        <p:spPr/>
        <p:txBody>
          <a:bodyPr/>
          <a:lstStyle/>
          <a:p>
            <a:endParaRPr lang="es-ES" dirty="0"/>
          </a:p>
        </p:txBody>
      </p:sp>
      <p:sp>
        <p:nvSpPr>
          <p:cNvPr id="3" name="Subtítulo 2">
            <a:extLst>
              <a:ext uri="{FF2B5EF4-FFF2-40B4-BE49-F238E27FC236}">
                <a16:creationId xmlns:a16="http://schemas.microsoft.com/office/drawing/2014/main" xmlns="" id="{64CCBB90-6B7C-40E6-A1A0-0E3C82447316}"/>
              </a:ext>
            </a:extLst>
          </p:cNvPr>
          <p:cNvSpPr>
            <a:spLocks noGrp="1"/>
          </p:cNvSpPr>
          <p:nvPr>
            <p:ph type="subTitle" idx="1"/>
          </p:nvPr>
        </p:nvSpPr>
        <p:spPr/>
        <p:txBody>
          <a:bodyPr/>
          <a:lstStyle/>
          <a:p>
            <a:endParaRPr lang="es-ES"/>
          </a:p>
        </p:txBody>
      </p:sp>
      <p:pic>
        <p:nvPicPr>
          <p:cNvPr id="5" name="Imagen 4">
            <a:extLst>
              <a:ext uri="{FF2B5EF4-FFF2-40B4-BE49-F238E27FC236}">
                <a16:creationId xmlns:a16="http://schemas.microsoft.com/office/drawing/2014/main" xmlns="" id="{6A8E38F1-74A5-4531-A91D-3081863D7C1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707639" y="100170"/>
            <a:ext cx="6172697" cy="6311583"/>
          </a:xfrm>
          <a:prstGeom prst="rect">
            <a:avLst/>
          </a:prstGeom>
        </p:spPr>
      </p:pic>
    </p:spTree>
    <p:extLst>
      <p:ext uri="{BB962C8B-B14F-4D97-AF65-F5344CB8AC3E}">
        <p14:creationId xmlns="" xmlns:p14="http://schemas.microsoft.com/office/powerpoint/2010/main" val="40694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4B6FE8-B0B0-4A12-92BC-C4E7CD498B31}"/>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xmlns="" id="{790E417A-A4EB-4F37-9DFD-2BECA14670E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57237" y="365125"/>
            <a:ext cx="11044060" cy="5559425"/>
          </a:xfrm>
        </p:spPr>
      </p:pic>
    </p:spTree>
    <p:extLst>
      <p:ext uri="{BB962C8B-B14F-4D97-AF65-F5344CB8AC3E}">
        <p14:creationId xmlns="" xmlns:p14="http://schemas.microsoft.com/office/powerpoint/2010/main" val="2373611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AD2356-0377-4BDF-A0AF-E15A19DCCE65}"/>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E6BC6BBA-48C9-4F73-ACD7-BA679D8F9E78}"/>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30769" y="511651"/>
            <a:ext cx="5984305" cy="5834698"/>
          </a:xfrm>
        </p:spPr>
      </p:pic>
      <p:pic>
        <p:nvPicPr>
          <p:cNvPr id="7" name="Imagen 6">
            <a:extLst>
              <a:ext uri="{FF2B5EF4-FFF2-40B4-BE49-F238E27FC236}">
                <a16:creationId xmlns:a16="http://schemas.microsoft.com/office/drawing/2014/main" xmlns="" id="{A5B260D9-2365-4B89-B418-0FD742BD986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0500" y="1851026"/>
            <a:ext cx="5429711" cy="3625850"/>
          </a:xfrm>
          <a:prstGeom prst="rect">
            <a:avLst/>
          </a:prstGeom>
        </p:spPr>
      </p:pic>
    </p:spTree>
    <p:extLst>
      <p:ext uri="{BB962C8B-B14F-4D97-AF65-F5344CB8AC3E}">
        <p14:creationId xmlns="" xmlns:p14="http://schemas.microsoft.com/office/powerpoint/2010/main" val="1964953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4C857C-9D73-4FDB-BB85-4C4D5936FD4F}"/>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xmlns="" id="{6AD597DB-4CDC-47BE-95E6-D0C11B90C8EF}"/>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0266" y="152016"/>
            <a:ext cx="5614301" cy="6448809"/>
          </a:xfrm>
        </p:spPr>
      </p:pic>
      <p:pic>
        <p:nvPicPr>
          <p:cNvPr id="7" name="Imagen 6">
            <a:extLst>
              <a:ext uri="{FF2B5EF4-FFF2-40B4-BE49-F238E27FC236}">
                <a16:creationId xmlns:a16="http://schemas.microsoft.com/office/drawing/2014/main" xmlns="" id="{61A5EA4B-5813-4027-9EB3-A68FA92D5B6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35322" y="3482975"/>
            <a:ext cx="4985086" cy="6235700"/>
          </a:xfrm>
          <a:prstGeom prst="rect">
            <a:avLst/>
          </a:prstGeom>
        </p:spPr>
      </p:pic>
      <p:pic>
        <p:nvPicPr>
          <p:cNvPr id="8" name="Marcador de contenido 4">
            <a:extLst>
              <a:ext uri="{FF2B5EF4-FFF2-40B4-BE49-F238E27FC236}">
                <a16:creationId xmlns:a16="http://schemas.microsoft.com/office/drawing/2014/main" xmlns="" id="{0D6B048B-219C-4DF7-9048-079009FFA002}"/>
              </a:ext>
            </a:extLst>
          </p:cNvPr>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5891942" y="235142"/>
            <a:ext cx="5151566" cy="2911092"/>
          </a:xfrm>
        </p:spPr>
      </p:pic>
    </p:spTree>
    <p:extLst>
      <p:ext uri="{BB962C8B-B14F-4D97-AF65-F5344CB8AC3E}">
        <p14:creationId xmlns="" xmlns:p14="http://schemas.microsoft.com/office/powerpoint/2010/main" val="3668300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56CA82-C80F-4D5C-843F-247DABB9CC2B}"/>
              </a:ext>
            </a:extLst>
          </p:cNvPr>
          <p:cNvSpPr>
            <a:spLocks noGrp="1"/>
          </p:cNvSpPr>
          <p:nvPr>
            <p:ph type="title"/>
          </p:nvPr>
        </p:nvSpPr>
        <p:spPr/>
        <p:txBody>
          <a:bodyPr/>
          <a:lstStyle/>
          <a:p>
            <a:endParaRPr lang="es-ES"/>
          </a:p>
        </p:txBody>
      </p:sp>
      <p:pic>
        <p:nvPicPr>
          <p:cNvPr id="8" name="Marcador de contenido 7">
            <a:extLst>
              <a:ext uri="{FF2B5EF4-FFF2-40B4-BE49-F238E27FC236}">
                <a16:creationId xmlns:a16="http://schemas.microsoft.com/office/drawing/2014/main" xmlns="" id="{B27FE8EF-325C-4916-BDCA-716C4E036EF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1675" y="266700"/>
            <a:ext cx="4814993" cy="6146800"/>
          </a:xfrm>
        </p:spPr>
      </p:pic>
      <p:pic>
        <p:nvPicPr>
          <p:cNvPr id="10" name="Imagen 9">
            <a:extLst>
              <a:ext uri="{FF2B5EF4-FFF2-40B4-BE49-F238E27FC236}">
                <a16:creationId xmlns:a16="http://schemas.microsoft.com/office/drawing/2014/main" xmlns="" id="{D5C0A7DF-6FD3-4972-9641-5579B9640C5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9075" y="273050"/>
            <a:ext cx="4127500" cy="4127500"/>
          </a:xfrm>
          <a:prstGeom prst="rect">
            <a:avLst/>
          </a:prstGeom>
        </p:spPr>
      </p:pic>
      <p:pic>
        <p:nvPicPr>
          <p:cNvPr id="12" name="Imagen 11">
            <a:extLst>
              <a:ext uri="{FF2B5EF4-FFF2-40B4-BE49-F238E27FC236}">
                <a16:creationId xmlns:a16="http://schemas.microsoft.com/office/drawing/2014/main" xmlns="" id="{D3B053B3-2A31-437A-AE68-A3BE7FF2271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874784" y="3409950"/>
            <a:ext cx="3949700" cy="3543300"/>
          </a:xfrm>
          <a:prstGeom prst="rect">
            <a:avLst/>
          </a:prstGeom>
        </p:spPr>
      </p:pic>
    </p:spTree>
    <p:extLst>
      <p:ext uri="{BB962C8B-B14F-4D97-AF65-F5344CB8AC3E}">
        <p14:creationId xmlns="" xmlns:p14="http://schemas.microsoft.com/office/powerpoint/2010/main" val="2840795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104B9F-AF9A-421B-8316-E4232AFBF615}"/>
              </a:ext>
            </a:extLst>
          </p:cNvPr>
          <p:cNvSpPr>
            <a:spLocks noGrp="1"/>
          </p:cNvSpPr>
          <p:nvPr>
            <p:ph type="title"/>
          </p:nvPr>
        </p:nvSpPr>
        <p:spPr/>
        <p:txBody>
          <a:bodyPr/>
          <a:lstStyle/>
          <a:p>
            <a:pPr algn="ctr"/>
            <a:r>
              <a:rPr lang="es-ES" b="1" dirty="0"/>
              <a:t>ETAPAS DE LA GUERRA DE CUBA 1895-1898</a:t>
            </a:r>
          </a:p>
        </p:txBody>
      </p:sp>
      <p:sp>
        <p:nvSpPr>
          <p:cNvPr id="3" name="Marcador de contenido 2">
            <a:extLst>
              <a:ext uri="{FF2B5EF4-FFF2-40B4-BE49-F238E27FC236}">
                <a16:creationId xmlns:a16="http://schemas.microsoft.com/office/drawing/2014/main" xmlns="" id="{80C1DA18-5D1F-4251-8104-22A8756784F3}"/>
              </a:ext>
            </a:extLst>
          </p:cNvPr>
          <p:cNvSpPr>
            <a:spLocks noGrp="1"/>
          </p:cNvSpPr>
          <p:nvPr>
            <p:ph idx="1"/>
          </p:nvPr>
        </p:nvSpPr>
        <p:spPr/>
        <p:txBody>
          <a:bodyPr/>
          <a:lstStyle/>
          <a:p>
            <a:pPr marL="0" indent="0">
              <a:buNone/>
            </a:pPr>
            <a:r>
              <a:rPr lang="es-ES" b="1" dirty="0"/>
              <a:t>1º ETAPA </a:t>
            </a:r>
          </a:p>
          <a:p>
            <a:pPr marL="0" indent="0">
              <a:buNone/>
            </a:pPr>
            <a:endParaRPr lang="es-ES" b="1" dirty="0"/>
          </a:p>
          <a:p>
            <a:pPr marL="0" indent="0">
              <a:buNone/>
            </a:pPr>
            <a:endParaRPr lang="es-ES" b="1" dirty="0"/>
          </a:p>
        </p:txBody>
      </p:sp>
      <p:pic>
        <p:nvPicPr>
          <p:cNvPr id="5" name="Imagen 4">
            <a:extLst>
              <a:ext uri="{FF2B5EF4-FFF2-40B4-BE49-F238E27FC236}">
                <a16:creationId xmlns:a16="http://schemas.microsoft.com/office/drawing/2014/main" xmlns="" id="{B000C74C-6082-4597-A85A-8BA78102170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5898" y="2506662"/>
            <a:ext cx="2755724" cy="4351338"/>
          </a:xfrm>
          <a:prstGeom prst="rect">
            <a:avLst/>
          </a:prstGeom>
        </p:spPr>
      </p:pic>
      <p:pic>
        <p:nvPicPr>
          <p:cNvPr id="7" name="Imagen 6">
            <a:extLst>
              <a:ext uri="{FF2B5EF4-FFF2-40B4-BE49-F238E27FC236}">
                <a16:creationId xmlns:a16="http://schemas.microsoft.com/office/drawing/2014/main" xmlns="" id="{E032946E-CB5D-4A42-95A7-A492E7979D2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8843" y="2907983"/>
            <a:ext cx="7004957" cy="3268980"/>
          </a:xfrm>
          <a:prstGeom prst="rect">
            <a:avLst/>
          </a:prstGeom>
        </p:spPr>
      </p:pic>
    </p:spTree>
    <p:extLst>
      <p:ext uri="{BB962C8B-B14F-4D97-AF65-F5344CB8AC3E}">
        <p14:creationId xmlns="" xmlns:p14="http://schemas.microsoft.com/office/powerpoint/2010/main" val="213423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0A5C0C-3851-46D1-8782-F59A42C6A5F2}"/>
              </a:ext>
            </a:extLst>
          </p:cNvPr>
          <p:cNvSpPr>
            <a:spLocks noGrp="1"/>
          </p:cNvSpPr>
          <p:nvPr>
            <p:ph type="title"/>
          </p:nvPr>
        </p:nvSpPr>
        <p:spPr/>
        <p:txBody>
          <a:bodyPr/>
          <a:lstStyle/>
          <a:p>
            <a:r>
              <a:rPr lang="es-ES" b="1" dirty="0"/>
              <a:t>2ª ETAPA              GUERRA DE DESGASTE </a:t>
            </a:r>
            <a:br>
              <a:rPr lang="es-ES" b="1" dirty="0"/>
            </a:br>
            <a:endParaRPr lang="es-ES" dirty="0"/>
          </a:p>
        </p:txBody>
      </p:sp>
      <p:pic>
        <p:nvPicPr>
          <p:cNvPr id="5" name="Marcador de contenido 4">
            <a:extLst>
              <a:ext uri="{FF2B5EF4-FFF2-40B4-BE49-F238E27FC236}">
                <a16:creationId xmlns:a16="http://schemas.microsoft.com/office/drawing/2014/main" xmlns="" id="{F00D0770-8565-4A0F-A247-FBC49EFC1B3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6429" y="1377950"/>
            <a:ext cx="3536422" cy="5304633"/>
          </a:xfrm>
        </p:spPr>
      </p:pic>
      <p:pic>
        <p:nvPicPr>
          <p:cNvPr id="7" name="Imagen 6">
            <a:extLst>
              <a:ext uri="{FF2B5EF4-FFF2-40B4-BE49-F238E27FC236}">
                <a16:creationId xmlns:a16="http://schemas.microsoft.com/office/drawing/2014/main" xmlns="" id="{75C43068-7463-45E6-9A5B-5F9EC147166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74621" y="1471612"/>
            <a:ext cx="6893453" cy="5175492"/>
          </a:xfrm>
          <a:prstGeom prst="rect">
            <a:avLst/>
          </a:prstGeom>
        </p:spPr>
      </p:pic>
    </p:spTree>
    <p:extLst>
      <p:ext uri="{BB962C8B-B14F-4D97-AF65-F5344CB8AC3E}">
        <p14:creationId xmlns="" xmlns:p14="http://schemas.microsoft.com/office/powerpoint/2010/main" val="187801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0DF36E-D3ED-4B06-ACFB-0AA7E2A5E6C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0D686572-1610-4843-BA74-98995B73A75E}"/>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2320" y="3742881"/>
            <a:ext cx="7167563" cy="2972792"/>
          </a:xfrm>
        </p:spPr>
      </p:pic>
      <p:pic>
        <p:nvPicPr>
          <p:cNvPr id="7" name="Imagen 6">
            <a:extLst>
              <a:ext uri="{FF2B5EF4-FFF2-40B4-BE49-F238E27FC236}">
                <a16:creationId xmlns:a16="http://schemas.microsoft.com/office/drawing/2014/main" xmlns="" id="{B118686B-F929-4EC6-80C4-B149F8B9ACD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53212" y="232219"/>
            <a:ext cx="4986338" cy="3216189"/>
          </a:xfrm>
          <a:prstGeom prst="rect">
            <a:avLst/>
          </a:prstGeom>
        </p:spPr>
      </p:pic>
      <p:pic>
        <p:nvPicPr>
          <p:cNvPr id="9" name="Imagen 8">
            <a:extLst>
              <a:ext uri="{FF2B5EF4-FFF2-40B4-BE49-F238E27FC236}">
                <a16:creationId xmlns:a16="http://schemas.microsoft.com/office/drawing/2014/main" xmlns="" id="{820DD654-949C-4DC8-AB28-81A7D8D920F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2320" y="142327"/>
            <a:ext cx="5890710" cy="3467648"/>
          </a:xfrm>
          <a:prstGeom prst="rect">
            <a:avLst/>
          </a:prstGeom>
        </p:spPr>
      </p:pic>
    </p:spTree>
    <p:extLst>
      <p:ext uri="{BB962C8B-B14F-4D97-AF65-F5344CB8AC3E}">
        <p14:creationId xmlns="" xmlns:p14="http://schemas.microsoft.com/office/powerpoint/2010/main" val="282272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DC579B-B5F6-4FA3-8226-A1464857B319}"/>
              </a:ext>
            </a:extLst>
          </p:cNvPr>
          <p:cNvSpPr>
            <a:spLocks noGrp="1"/>
          </p:cNvSpPr>
          <p:nvPr>
            <p:ph type="title"/>
          </p:nvPr>
        </p:nvSpPr>
        <p:spPr/>
        <p:txBody>
          <a:bodyPr/>
          <a:lstStyle/>
          <a:p>
            <a:r>
              <a:rPr lang="es-ES" b="1" dirty="0"/>
              <a:t>3ª ETAPA</a:t>
            </a:r>
          </a:p>
        </p:txBody>
      </p:sp>
      <p:pic>
        <p:nvPicPr>
          <p:cNvPr id="5" name="Marcador de contenido 4">
            <a:extLst>
              <a:ext uri="{FF2B5EF4-FFF2-40B4-BE49-F238E27FC236}">
                <a16:creationId xmlns:a16="http://schemas.microsoft.com/office/drawing/2014/main" xmlns="" id="{2759B987-F322-4F53-B992-C5C417166CC1}"/>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00273" y="1454149"/>
            <a:ext cx="6905816" cy="5184775"/>
          </a:xfrm>
        </p:spPr>
      </p:pic>
      <p:pic>
        <p:nvPicPr>
          <p:cNvPr id="7" name="Imagen 6">
            <a:extLst>
              <a:ext uri="{FF2B5EF4-FFF2-40B4-BE49-F238E27FC236}">
                <a16:creationId xmlns:a16="http://schemas.microsoft.com/office/drawing/2014/main" xmlns="" id="{26F9A1CF-DE64-4913-8902-82813ACB327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39025" y="95251"/>
            <a:ext cx="1836005" cy="1847850"/>
          </a:xfrm>
          <a:prstGeom prst="rect">
            <a:avLst/>
          </a:prstGeom>
        </p:spPr>
      </p:pic>
      <p:pic>
        <p:nvPicPr>
          <p:cNvPr id="9" name="Imagen 8">
            <a:extLst>
              <a:ext uri="{FF2B5EF4-FFF2-40B4-BE49-F238E27FC236}">
                <a16:creationId xmlns:a16="http://schemas.microsoft.com/office/drawing/2014/main" xmlns="" id="{E60C5D6F-3B7E-409C-9906-3C84F270BB4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020300" y="155890"/>
            <a:ext cx="1333500" cy="1744032"/>
          </a:xfrm>
          <a:prstGeom prst="rect">
            <a:avLst/>
          </a:prstGeom>
        </p:spPr>
      </p:pic>
      <p:pic>
        <p:nvPicPr>
          <p:cNvPr id="11" name="Imagen 10">
            <a:extLst>
              <a:ext uri="{FF2B5EF4-FFF2-40B4-BE49-F238E27FC236}">
                <a16:creationId xmlns:a16="http://schemas.microsoft.com/office/drawing/2014/main" xmlns="" id="{5F18BB43-CE1D-4AB4-B83F-591A3F4BD12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65292" y="2416968"/>
            <a:ext cx="4002882" cy="4002882"/>
          </a:xfrm>
          <a:prstGeom prst="rect">
            <a:avLst/>
          </a:prstGeom>
        </p:spPr>
      </p:pic>
    </p:spTree>
    <p:extLst>
      <p:ext uri="{BB962C8B-B14F-4D97-AF65-F5344CB8AC3E}">
        <p14:creationId xmlns="" xmlns:p14="http://schemas.microsoft.com/office/powerpoint/2010/main" val="336246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E3484C-1843-4978-8C70-AD9B2ED1FB9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F1FD461E-428C-4738-A194-1D12FB3BC79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53659" y="438547"/>
            <a:ext cx="10884682" cy="5980906"/>
          </a:xfrm>
        </p:spPr>
      </p:pic>
    </p:spTree>
    <p:extLst>
      <p:ext uri="{BB962C8B-B14F-4D97-AF65-F5344CB8AC3E}">
        <p14:creationId xmlns="" xmlns:p14="http://schemas.microsoft.com/office/powerpoint/2010/main" val="12474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CE6069-6FB5-4D7E-B761-0331C7D31E2D}"/>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4FA002A6-8AC4-4B24-8F00-D7EC28C0455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36774" y="768350"/>
            <a:ext cx="8918451" cy="5165896"/>
          </a:xfrm>
        </p:spPr>
      </p:pic>
    </p:spTree>
    <p:extLst>
      <p:ext uri="{BB962C8B-B14F-4D97-AF65-F5344CB8AC3E}">
        <p14:creationId xmlns="" xmlns:p14="http://schemas.microsoft.com/office/powerpoint/2010/main" val="181737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34EEFF-A8D0-42A7-B791-9897309EDEC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00090003-2E37-42AE-A0A6-ADC7A9C54F7F}"/>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50962" y="64367"/>
            <a:ext cx="9490075" cy="6793633"/>
          </a:xfrm>
        </p:spPr>
      </p:pic>
    </p:spTree>
    <p:extLst>
      <p:ext uri="{BB962C8B-B14F-4D97-AF65-F5344CB8AC3E}">
        <p14:creationId xmlns="" xmlns:p14="http://schemas.microsoft.com/office/powerpoint/2010/main" val="10375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509ACC-5547-4E1A-89B5-19892BDE516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AF7358E6-9408-4933-A57C-DA4FDEA0C3A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20084" y="234950"/>
            <a:ext cx="11024216" cy="6400936"/>
          </a:xfrm>
        </p:spPr>
      </p:pic>
    </p:spTree>
    <p:extLst>
      <p:ext uri="{BB962C8B-B14F-4D97-AF65-F5344CB8AC3E}">
        <p14:creationId xmlns="" xmlns:p14="http://schemas.microsoft.com/office/powerpoint/2010/main" val="344949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7F3605-9C34-43CC-AD8F-47DD80018D6E}"/>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xmlns="" id="{2D7D1C8E-605A-4434-93A8-3CCB007A7BA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34302" y="107984"/>
            <a:ext cx="10619498" cy="6384891"/>
          </a:xfrm>
        </p:spPr>
      </p:pic>
    </p:spTree>
    <p:extLst>
      <p:ext uri="{BB962C8B-B14F-4D97-AF65-F5344CB8AC3E}">
        <p14:creationId xmlns="" xmlns:p14="http://schemas.microsoft.com/office/powerpoint/2010/main" val="271237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892D13-4A15-409F-9A04-16A86A13A174}"/>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677C404E-ED99-4DE4-9C0D-91F67D23476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61949" y="1027906"/>
            <a:ext cx="7404855" cy="5207000"/>
          </a:xfrm>
        </p:spPr>
      </p:pic>
    </p:spTree>
    <p:extLst>
      <p:ext uri="{BB962C8B-B14F-4D97-AF65-F5344CB8AC3E}">
        <p14:creationId xmlns="" xmlns:p14="http://schemas.microsoft.com/office/powerpoint/2010/main" val="74184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73CF2C-C3CC-40A5-B26B-6E7ECE6CB66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5741DB17-713D-4A11-A6C1-6AD5510D8FC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38200" y="-133350"/>
            <a:ext cx="10020584" cy="6791294"/>
          </a:xfrm>
        </p:spPr>
      </p:pic>
    </p:spTree>
    <p:extLst>
      <p:ext uri="{BB962C8B-B14F-4D97-AF65-F5344CB8AC3E}">
        <p14:creationId xmlns="" xmlns:p14="http://schemas.microsoft.com/office/powerpoint/2010/main" val="117360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88F50E-E72B-4579-B467-FEB4C16F819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D468F134-A8B1-43AB-A751-BCCC02AAB38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97299" y="228607"/>
            <a:ext cx="7641951" cy="6629393"/>
          </a:xfrm>
        </p:spPr>
      </p:pic>
    </p:spTree>
    <p:extLst>
      <p:ext uri="{BB962C8B-B14F-4D97-AF65-F5344CB8AC3E}">
        <p14:creationId xmlns="" xmlns:p14="http://schemas.microsoft.com/office/powerpoint/2010/main" val="85595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869089-4EB8-4DD7-AFCA-F22FB061C1A6}"/>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B0CF0962-290C-42B2-8D80-4F79F4D3BA3F}"/>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42194" y="206375"/>
            <a:ext cx="7735712" cy="4351338"/>
          </a:xfrm>
        </p:spPr>
      </p:pic>
    </p:spTree>
    <p:extLst>
      <p:ext uri="{BB962C8B-B14F-4D97-AF65-F5344CB8AC3E}">
        <p14:creationId xmlns="" xmlns:p14="http://schemas.microsoft.com/office/powerpoint/2010/main" val="282049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DB09E9-5279-426B-B95A-14867196C5F1}"/>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34FA2717-B356-403F-9029-29A10DBB9738}"/>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4216" y="365125"/>
            <a:ext cx="5801784" cy="4351338"/>
          </a:xfrm>
        </p:spPr>
      </p:pic>
      <p:pic>
        <p:nvPicPr>
          <p:cNvPr id="7" name="Imagen 6">
            <a:extLst>
              <a:ext uri="{FF2B5EF4-FFF2-40B4-BE49-F238E27FC236}">
                <a16:creationId xmlns:a16="http://schemas.microsoft.com/office/drawing/2014/main" xmlns="" id="{AF6A1B8D-31B2-40ED-B713-C03D5A7EBDD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76816" y="425450"/>
            <a:ext cx="4614011" cy="6067425"/>
          </a:xfrm>
          <a:prstGeom prst="rect">
            <a:avLst/>
          </a:prstGeom>
        </p:spPr>
      </p:pic>
    </p:spTree>
    <p:extLst>
      <p:ext uri="{BB962C8B-B14F-4D97-AF65-F5344CB8AC3E}">
        <p14:creationId xmlns="" xmlns:p14="http://schemas.microsoft.com/office/powerpoint/2010/main" val="116535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E0F8A0-0381-40F7-A10B-92160D83D0C6}"/>
              </a:ext>
            </a:extLst>
          </p:cNvPr>
          <p:cNvSpPr>
            <a:spLocks noGrp="1"/>
          </p:cNvSpPr>
          <p:nvPr>
            <p:ph type="title"/>
          </p:nvPr>
        </p:nvSpPr>
        <p:spPr/>
        <p:txBody>
          <a:bodyPr/>
          <a:lstStyle/>
          <a:p>
            <a:endParaRPr lang="es-ES" dirty="0"/>
          </a:p>
        </p:txBody>
      </p:sp>
      <p:pic>
        <p:nvPicPr>
          <p:cNvPr id="9" name="Marcador de contenido 8">
            <a:extLst>
              <a:ext uri="{FF2B5EF4-FFF2-40B4-BE49-F238E27FC236}">
                <a16:creationId xmlns:a16="http://schemas.microsoft.com/office/drawing/2014/main" xmlns="" id="{2080E8DE-F271-4951-A039-9BAA0015F26A}"/>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4216" y="253999"/>
            <a:ext cx="8906934" cy="6680201"/>
          </a:xfrm>
        </p:spPr>
      </p:pic>
    </p:spTree>
    <p:extLst>
      <p:ext uri="{BB962C8B-B14F-4D97-AF65-F5344CB8AC3E}">
        <p14:creationId xmlns="" xmlns:p14="http://schemas.microsoft.com/office/powerpoint/2010/main" val="408769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135455-8E3E-4974-AB39-BF44A219020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CD436B8B-490A-4300-9480-9F6FD13F58A1}"/>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6700" y="365125"/>
            <a:ext cx="6289086" cy="4502150"/>
          </a:xfrm>
        </p:spPr>
      </p:pic>
      <p:pic>
        <p:nvPicPr>
          <p:cNvPr id="7" name="Imagen 6">
            <a:extLst>
              <a:ext uri="{FF2B5EF4-FFF2-40B4-BE49-F238E27FC236}">
                <a16:creationId xmlns:a16="http://schemas.microsoft.com/office/drawing/2014/main" xmlns="" id="{A82B1A63-24FF-460C-891D-DCE19B6FEFF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15178" y="504825"/>
            <a:ext cx="5376822" cy="5021212"/>
          </a:xfrm>
          <a:prstGeom prst="rect">
            <a:avLst/>
          </a:prstGeom>
        </p:spPr>
      </p:pic>
      <p:pic>
        <p:nvPicPr>
          <p:cNvPr id="9" name="Imagen 8">
            <a:extLst>
              <a:ext uri="{FF2B5EF4-FFF2-40B4-BE49-F238E27FC236}">
                <a16:creationId xmlns:a16="http://schemas.microsoft.com/office/drawing/2014/main" xmlns="" id="{99ED0830-3352-4DD2-A1D2-7D3327221F7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775" y="5051374"/>
            <a:ext cx="1922001" cy="1441501"/>
          </a:xfrm>
          <a:prstGeom prst="rect">
            <a:avLst/>
          </a:prstGeom>
        </p:spPr>
      </p:pic>
      <p:pic>
        <p:nvPicPr>
          <p:cNvPr id="11" name="Imagen 10">
            <a:extLst>
              <a:ext uri="{FF2B5EF4-FFF2-40B4-BE49-F238E27FC236}">
                <a16:creationId xmlns:a16="http://schemas.microsoft.com/office/drawing/2014/main" xmlns="" id="{66D33108-E549-4D22-9CE6-F140B80FA40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467975" y="4908499"/>
            <a:ext cx="1514475" cy="1514475"/>
          </a:xfrm>
          <a:prstGeom prst="rect">
            <a:avLst/>
          </a:prstGeom>
        </p:spPr>
      </p:pic>
    </p:spTree>
    <p:extLst>
      <p:ext uri="{BB962C8B-B14F-4D97-AF65-F5344CB8AC3E}">
        <p14:creationId xmlns="" xmlns:p14="http://schemas.microsoft.com/office/powerpoint/2010/main" val="1819844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FFA9648-ED1E-4D21-9FA9-E04A22D2AD2F}"/>
              </a:ext>
            </a:extLst>
          </p:cNvPr>
          <p:cNvSpPr>
            <a:spLocks noGrp="1"/>
          </p:cNvSpPr>
          <p:nvPr>
            <p:ph idx="1"/>
          </p:nvPr>
        </p:nvSpPr>
        <p:spPr>
          <a:xfrm>
            <a:off x="190500" y="182562"/>
            <a:ext cx="11639550" cy="6492875"/>
          </a:xfrm>
        </p:spPr>
        <p:txBody>
          <a:bodyPr>
            <a:normAutofit fontScale="55000" lnSpcReduction="20000"/>
          </a:bodyPr>
          <a:lstStyle/>
          <a:p>
            <a:r>
              <a:rPr lang="es-ES" b="1" dirty="0"/>
              <a:t>L</a:t>
            </a:r>
            <a:r>
              <a:rPr lang="es-ES" sz="2900" b="1" dirty="0"/>
              <a:t>AS CONSECUENCIAS DE ESTE DESASTRE</a:t>
            </a:r>
            <a:r>
              <a:rPr lang="es-ES" sz="2900" dirty="0"/>
              <a:t>   fueron  LO QUE CONOCEMOS COMO </a:t>
            </a:r>
            <a:r>
              <a:rPr lang="es-ES" sz="2900" b="1" dirty="0"/>
              <a:t>LA CRISIS DEL 98</a:t>
            </a:r>
            <a:r>
              <a:rPr lang="es-ES" sz="2900" dirty="0"/>
              <a:t>.</a:t>
            </a:r>
          </a:p>
          <a:p>
            <a:pPr marL="0" indent="0">
              <a:buNone/>
            </a:pPr>
            <a:endParaRPr lang="es-ES" sz="2900" dirty="0"/>
          </a:p>
          <a:p>
            <a:r>
              <a:rPr lang="es-ES" sz="2900" b="1" dirty="0"/>
              <a:t>ESTA DERROTA Y LA PÉRDIDA DE LO ÚLTIMO QUE LE QUEDABA A ESPAÑA DE SU ANTIGUO IMPERIO, supuso un auténtico aldabonazo a la  conciencia de los españoles y trajo una serie de consecuencias muy importantes que sitúan ese momento como un punto crucial de nuestra historia: </a:t>
            </a:r>
          </a:p>
          <a:p>
            <a:r>
              <a:rPr lang="es-ES" sz="2900" b="1" dirty="0"/>
              <a:t> </a:t>
            </a:r>
          </a:p>
          <a:p>
            <a:r>
              <a:rPr lang="es-ES" sz="2900" b="1" dirty="0"/>
              <a:t>Desde el punto de vista  demográfico España pierde en la guerra de Cuba hacia 70000 hombres. Esas muertes y el cruel sistema de “quintas” (RECLUTAMIENTO PARA EL EJÉRCITO) generará un tremendo malestar entre la población QUE APROVECHARÁN LOS  RADICALISMOS  sociales en España ( Anarquismo, Socialismo, etc...)</a:t>
            </a:r>
          </a:p>
          <a:p>
            <a:r>
              <a:rPr lang="es-ES" sz="2900" b="1" dirty="0"/>
              <a:t>Desde el punto de vista económico la pérdida de las últimas colonias  supuso un trastorno económico muy importante para el país (Pérdidas de los negocios de importación de azúcar, cacao, café...).</a:t>
            </a:r>
          </a:p>
          <a:p>
            <a:pPr marL="0" indent="0">
              <a:buNone/>
            </a:pPr>
            <a:endParaRPr lang="es-ES" sz="2900" b="1" dirty="0"/>
          </a:p>
          <a:p>
            <a:r>
              <a:rPr lang="es-ES" sz="2900" b="1" dirty="0"/>
              <a:t>Desde el punto de vista cultural, como ocurrió también en la crisis del siglo XVII  la cultura española sale fortalecida y asistimos a lo que se conoce como la “Edad de oro” de la cultura española.  </a:t>
            </a:r>
          </a:p>
          <a:p>
            <a:pPr marL="0" indent="0">
              <a:buNone/>
            </a:pPr>
            <a:endParaRPr lang="es-ES" sz="2900" b="1" dirty="0"/>
          </a:p>
          <a:p>
            <a:r>
              <a:rPr lang="es-ES" sz="2900" b="1" dirty="0"/>
              <a:t>La fuerte crisis política fue inevitable y mostró la impotencia de los distintos gobiernos para solucionar los  problemas derivados de esta situación. Será Sagasta y el partido liberal el que salga más dañado ya que será el que tendrá que firmar el armisticio con los EE. UU. TODO ELLO trajo como consecuencia UN RELEVO GENERACIONAL   de los políticos españoles, que ceden el poder hacia nuevos protagonistas de la política más jóvenes. Aparecen ahora FRANCISCO SILVELA y ANTONIO MAURA en el Partido  CONSERVADOR, o SEGISMUNDO MORET y JOSÉ CANALEJAS  en el  Partido Liberal.</a:t>
            </a:r>
          </a:p>
          <a:p>
            <a:r>
              <a:rPr lang="es-ES" sz="2900" b="1" dirty="0"/>
              <a:t>Además otra de las consecuencias del desastre del 98 fue el desprestigio militar y la frustración del ejército español, que buscará en Marruecos un nuevo espacio en el que recuperar su papel tradicional en la historia. </a:t>
            </a:r>
          </a:p>
          <a:p>
            <a:pPr marL="0" indent="0">
              <a:buNone/>
            </a:pPr>
            <a:endParaRPr lang="es-ES" sz="2900" b="1" dirty="0"/>
          </a:p>
          <a:p>
            <a:r>
              <a:rPr lang="es-ES" sz="2900" b="1" dirty="0"/>
              <a:t>Y Finalmente, otra  de las consecuencias más importantes del desastre del 98 será el  DESARROLLÓ de una  CONCIENCIA REGENERACONISTA encabezada por intelectuales como Joaquín Costa. Los regeneracionistas criticarán la corrupción y abogan por una política más democrática  para la España del momento. Además señalan los problemas económicos y sociales que azotaban al país y lo mantenía a la “cola</a:t>
            </a:r>
            <a:r>
              <a:rPr lang="es-ES" b="1" dirty="0"/>
              <a:t>” de Europa. Señalan como responsable de la penosa situación de España  la adulteración y corrupción propias del sistema de la Restauración política Canovista. </a:t>
            </a:r>
          </a:p>
          <a:p>
            <a:endParaRPr lang="es-ES" dirty="0"/>
          </a:p>
          <a:p>
            <a:endParaRPr lang="es-ES" dirty="0"/>
          </a:p>
        </p:txBody>
      </p:sp>
    </p:spTree>
    <p:extLst>
      <p:ext uri="{BB962C8B-B14F-4D97-AF65-F5344CB8AC3E}">
        <p14:creationId xmlns="" xmlns:p14="http://schemas.microsoft.com/office/powerpoint/2010/main" val="199303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511BEB-5947-4BAD-81E5-14990C024979}"/>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a16="http://schemas.microsoft.com/office/drawing/2014/main" xmlns="" id="{B605F5DF-C2A0-4149-BE1A-302C4A3EE039}"/>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36300" y="77574"/>
            <a:ext cx="11519399" cy="6702851"/>
          </a:xfrm>
        </p:spPr>
      </p:pic>
    </p:spTree>
    <p:extLst>
      <p:ext uri="{BB962C8B-B14F-4D97-AF65-F5344CB8AC3E}">
        <p14:creationId xmlns="" xmlns:p14="http://schemas.microsoft.com/office/powerpoint/2010/main" val="1071384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1AED4F-B549-4D91-AD05-04FC7F67BE32}"/>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7D67B927-1BCD-4826-96F3-49FC0F33E59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15391" y="158750"/>
            <a:ext cx="8771559" cy="6571270"/>
          </a:xfrm>
        </p:spPr>
      </p:pic>
    </p:spTree>
    <p:extLst>
      <p:ext uri="{BB962C8B-B14F-4D97-AF65-F5344CB8AC3E}">
        <p14:creationId xmlns="" xmlns:p14="http://schemas.microsoft.com/office/powerpoint/2010/main" val="200114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A9D308-C23C-45FC-A008-94CEFBA95880}"/>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4ADBD413-7445-4080-9E41-879598E60CC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30468" y="110966"/>
            <a:ext cx="8509212" cy="6381909"/>
          </a:xfrm>
        </p:spPr>
      </p:pic>
      <p:pic>
        <p:nvPicPr>
          <p:cNvPr id="6" name="Imagen 5">
            <a:extLst>
              <a:ext uri="{FF2B5EF4-FFF2-40B4-BE49-F238E27FC236}">
                <a16:creationId xmlns:a16="http://schemas.microsoft.com/office/drawing/2014/main" xmlns="" id="{AE0A0AB8-028C-43CB-B67E-9E29DEDED78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312187" y="110966"/>
            <a:ext cx="1833881" cy="1875143"/>
          </a:xfrm>
          <a:prstGeom prst="rect">
            <a:avLst/>
          </a:prstGeom>
        </p:spPr>
      </p:pic>
      <p:pic>
        <p:nvPicPr>
          <p:cNvPr id="7" name="Imagen 6">
            <a:extLst>
              <a:ext uri="{FF2B5EF4-FFF2-40B4-BE49-F238E27FC236}">
                <a16:creationId xmlns:a16="http://schemas.microsoft.com/office/drawing/2014/main" xmlns="" id="{1A6A88D8-93C0-48D0-B78A-9F8B0C87391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34106" y="5121217"/>
            <a:ext cx="1590041" cy="1625817"/>
          </a:xfrm>
          <a:prstGeom prst="rect">
            <a:avLst/>
          </a:prstGeom>
        </p:spPr>
      </p:pic>
      <p:pic>
        <p:nvPicPr>
          <p:cNvPr id="8" name="Imagen 7">
            <a:extLst>
              <a:ext uri="{FF2B5EF4-FFF2-40B4-BE49-F238E27FC236}">
                <a16:creationId xmlns:a16="http://schemas.microsoft.com/office/drawing/2014/main" xmlns="" id="{F9DC4916-7634-48A1-A134-A02292D6D37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7853" y="4765442"/>
            <a:ext cx="1833881" cy="1875143"/>
          </a:xfrm>
          <a:prstGeom prst="rect">
            <a:avLst/>
          </a:prstGeom>
        </p:spPr>
      </p:pic>
      <p:pic>
        <p:nvPicPr>
          <p:cNvPr id="9" name="Imagen 8">
            <a:extLst>
              <a:ext uri="{FF2B5EF4-FFF2-40B4-BE49-F238E27FC236}">
                <a16:creationId xmlns:a16="http://schemas.microsoft.com/office/drawing/2014/main" xmlns="" id="{12C3705E-15D0-48DD-8742-AADB1AF0684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932" y="177641"/>
            <a:ext cx="1833881" cy="1875143"/>
          </a:xfrm>
          <a:prstGeom prst="rect">
            <a:avLst/>
          </a:prstGeom>
        </p:spPr>
      </p:pic>
    </p:spTree>
    <p:extLst>
      <p:ext uri="{BB962C8B-B14F-4D97-AF65-F5344CB8AC3E}">
        <p14:creationId xmlns="" xmlns:p14="http://schemas.microsoft.com/office/powerpoint/2010/main" val="1362370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La Insurrección cubana"/>
          <p:cNvPicPr>
            <a:picLocks noChangeAspect="1" noChangeArrowheads="1"/>
          </p:cNvPicPr>
          <p:nvPr/>
        </p:nvPicPr>
        <p:blipFill>
          <a:blip r:embed="rId2" cstate="print"/>
          <a:srcRect/>
          <a:stretch>
            <a:fillRect/>
          </a:stretch>
        </p:blipFill>
        <p:spPr bwMode="auto">
          <a:xfrm>
            <a:off x="499523" y="954946"/>
            <a:ext cx="11291628" cy="516062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715E44-8C3B-477D-87D8-169DBA47E7D7}"/>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1563DF87-CD98-456A-A792-28EE7F71D55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826286" y="272656"/>
            <a:ext cx="6185798" cy="6137276"/>
          </a:xfrm>
        </p:spPr>
      </p:pic>
      <p:pic>
        <p:nvPicPr>
          <p:cNvPr id="7" name="Imagen 6">
            <a:extLst>
              <a:ext uri="{FF2B5EF4-FFF2-40B4-BE49-F238E27FC236}">
                <a16:creationId xmlns:a16="http://schemas.microsoft.com/office/drawing/2014/main" xmlns="" id="{347B67F9-DEA9-4839-B5A7-7F0160A4275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916" y="1412875"/>
            <a:ext cx="5451070" cy="4092575"/>
          </a:xfrm>
          <a:prstGeom prst="rect">
            <a:avLst/>
          </a:prstGeom>
        </p:spPr>
      </p:pic>
      <p:pic>
        <p:nvPicPr>
          <p:cNvPr id="8" name="Imagen 7">
            <a:extLst>
              <a:ext uri="{FF2B5EF4-FFF2-40B4-BE49-F238E27FC236}">
                <a16:creationId xmlns:a16="http://schemas.microsoft.com/office/drawing/2014/main" xmlns="" id="{64F1B9C4-688B-4B51-AECB-054F755A626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12123" y="153285"/>
            <a:ext cx="1186655" cy="1213355"/>
          </a:xfrm>
          <a:prstGeom prst="rect">
            <a:avLst/>
          </a:prstGeom>
        </p:spPr>
      </p:pic>
    </p:spTree>
    <p:extLst>
      <p:ext uri="{BB962C8B-B14F-4D97-AF65-F5344CB8AC3E}">
        <p14:creationId xmlns="" xmlns:p14="http://schemas.microsoft.com/office/powerpoint/2010/main" val="1333913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E10665-603B-4B11-B0EC-CB67E79AFC3A}"/>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a16="http://schemas.microsoft.com/office/drawing/2014/main" xmlns="" id="{BD06BECB-2B8D-4FC8-81FC-354A124B100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79400" y="365125"/>
            <a:ext cx="5080000" cy="3187700"/>
          </a:xfrm>
        </p:spPr>
      </p:pic>
      <p:sp>
        <p:nvSpPr>
          <p:cNvPr id="6" name="AutoShape 2" descr="Resultado de imagen de bandera portugal crisis 98">
            <a:hlinkClick r:id="rId3"/>
            <a:extLst>
              <a:ext uri="{FF2B5EF4-FFF2-40B4-BE49-F238E27FC236}">
                <a16:creationId xmlns:a16="http://schemas.microsoft.com/office/drawing/2014/main" xmlns="" id="{BC7B0726-B4C4-41BC-B68F-5C84FEED20DD}"/>
              </a:ext>
            </a:extLst>
          </p:cNvPr>
          <p:cNvSpPr>
            <a:spLocks noChangeAspect="1" noChangeArrowheads="1"/>
          </p:cNvSpPr>
          <p:nvPr/>
        </p:nvSpPr>
        <p:spPr bwMode="auto">
          <a:xfrm>
            <a:off x="3038475" y="1958975"/>
            <a:ext cx="61150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bandera portugal crisis 98">
            <a:hlinkClick r:id="rId3"/>
            <a:extLst>
              <a:ext uri="{FF2B5EF4-FFF2-40B4-BE49-F238E27FC236}">
                <a16:creationId xmlns:a16="http://schemas.microsoft.com/office/drawing/2014/main" xmlns="" id="{9C296883-32AE-4AD6-B289-82B59CA397F6}"/>
              </a:ext>
            </a:extLst>
          </p:cNvPr>
          <p:cNvSpPr>
            <a:spLocks noChangeAspect="1" noChangeArrowheads="1"/>
          </p:cNvSpPr>
          <p:nvPr/>
        </p:nvSpPr>
        <p:spPr bwMode="auto">
          <a:xfrm>
            <a:off x="3038475" y="1557338"/>
            <a:ext cx="6115050"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a:extLst>
              <a:ext uri="{FF2B5EF4-FFF2-40B4-BE49-F238E27FC236}">
                <a16:creationId xmlns:a16="http://schemas.microsoft.com/office/drawing/2014/main" xmlns="" id="{93FCBF35-3C5D-4B52-B575-C7C832A4A75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69994" y="3805046"/>
            <a:ext cx="3573612" cy="2009775"/>
          </a:xfrm>
          <a:prstGeom prst="rect">
            <a:avLst/>
          </a:prstGeom>
        </p:spPr>
      </p:pic>
      <p:pic>
        <p:nvPicPr>
          <p:cNvPr id="11" name="Imagen 10">
            <a:extLst>
              <a:ext uri="{FF2B5EF4-FFF2-40B4-BE49-F238E27FC236}">
                <a16:creationId xmlns:a16="http://schemas.microsoft.com/office/drawing/2014/main" xmlns="" id="{E827ACF2-BE10-4026-921B-57F83E96725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62762" y="365125"/>
            <a:ext cx="5024438" cy="3014663"/>
          </a:xfrm>
          <a:prstGeom prst="rect">
            <a:avLst/>
          </a:prstGeom>
        </p:spPr>
      </p:pic>
      <p:pic>
        <p:nvPicPr>
          <p:cNvPr id="13" name="Imagen 12">
            <a:extLst>
              <a:ext uri="{FF2B5EF4-FFF2-40B4-BE49-F238E27FC236}">
                <a16:creationId xmlns:a16="http://schemas.microsoft.com/office/drawing/2014/main" xmlns="" id="{FA4712E5-7438-406B-8121-E2BFC5403ADD}"/>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64717" y="3857624"/>
            <a:ext cx="2965450" cy="1957197"/>
          </a:xfrm>
          <a:prstGeom prst="rect">
            <a:avLst/>
          </a:prstGeom>
        </p:spPr>
      </p:pic>
      <p:pic>
        <p:nvPicPr>
          <p:cNvPr id="15" name="Imagen 14">
            <a:extLst>
              <a:ext uri="{FF2B5EF4-FFF2-40B4-BE49-F238E27FC236}">
                <a16:creationId xmlns:a16="http://schemas.microsoft.com/office/drawing/2014/main" xmlns="" id="{0C92FD35-F6B1-48A6-94FB-F7543D5FAD1C}"/>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22007" y="4089985"/>
            <a:ext cx="2343150" cy="1310106"/>
          </a:xfrm>
          <a:prstGeom prst="rect">
            <a:avLst/>
          </a:prstGeom>
        </p:spPr>
      </p:pic>
    </p:spTree>
    <p:extLst>
      <p:ext uri="{BB962C8B-B14F-4D97-AF65-F5344CB8AC3E}">
        <p14:creationId xmlns="" xmlns:p14="http://schemas.microsoft.com/office/powerpoint/2010/main" val="3840554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602598-FDE4-4302-99BC-6ACC7BB9DAB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84D17F8B-0601-4058-BF9E-C77A8315AF81}"/>
              </a:ext>
            </a:extLst>
          </p:cNvPr>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1642" t="24897" r="9676" b="21364"/>
          <a:stretch/>
        </p:blipFill>
        <p:spPr>
          <a:xfrm>
            <a:off x="2924175" y="177497"/>
            <a:ext cx="6057900" cy="6503006"/>
          </a:xfrm>
        </p:spPr>
      </p:pic>
    </p:spTree>
    <p:extLst>
      <p:ext uri="{BB962C8B-B14F-4D97-AF65-F5344CB8AC3E}">
        <p14:creationId xmlns="" xmlns:p14="http://schemas.microsoft.com/office/powerpoint/2010/main" val="3671890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258682-C037-43A1-9FF7-E21913FE5EB9}"/>
              </a:ext>
            </a:extLst>
          </p:cNvPr>
          <p:cNvSpPr>
            <a:spLocks noGrp="1"/>
          </p:cNvSpPr>
          <p:nvPr>
            <p:ph type="title"/>
          </p:nvPr>
        </p:nvSpPr>
        <p:spPr/>
        <p:txBody>
          <a:bodyPr/>
          <a:lstStyle/>
          <a:p>
            <a:endParaRPr lang="es-ES"/>
          </a:p>
        </p:txBody>
      </p:sp>
      <p:pic>
        <p:nvPicPr>
          <p:cNvPr id="9" name="Marcador de contenido 8">
            <a:extLst>
              <a:ext uri="{FF2B5EF4-FFF2-40B4-BE49-F238E27FC236}">
                <a16:creationId xmlns:a16="http://schemas.microsoft.com/office/drawing/2014/main" xmlns="" id="{3A6B4FB8-EEE9-4177-9542-3303766814D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51468" y="167195"/>
            <a:ext cx="8689064" cy="6523609"/>
          </a:xfrm>
        </p:spPr>
      </p:pic>
    </p:spTree>
    <p:extLst>
      <p:ext uri="{BB962C8B-B14F-4D97-AF65-F5344CB8AC3E}">
        <p14:creationId xmlns="" xmlns:p14="http://schemas.microsoft.com/office/powerpoint/2010/main" val="422134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79</Words>
  <Application>Microsoft Office PowerPoint</Application>
  <PresentationFormat>Personalizado</PresentationFormat>
  <Paragraphs>17</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ETAPAS DE LA GUERRA DE CUBA 1895-1898</vt:lpstr>
      <vt:lpstr>2ª ETAPA              GUERRA DE DESGASTE  </vt:lpstr>
      <vt:lpstr>Diapositiva 16</vt:lpstr>
      <vt:lpstr>3ª ETAPA</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dc:creator>
  <cp:lastModifiedBy>Miguel A Richart B</cp:lastModifiedBy>
  <cp:revision>13</cp:revision>
  <dcterms:created xsi:type="dcterms:W3CDTF">2018-01-30T22:30:40Z</dcterms:created>
  <dcterms:modified xsi:type="dcterms:W3CDTF">2024-01-30T19:52:39Z</dcterms:modified>
</cp:coreProperties>
</file>