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58" r:id="rId5"/>
    <p:sldId id="293" r:id="rId6"/>
    <p:sldId id="302" r:id="rId7"/>
    <p:sldId id="267" r:id="rId8"/>
    <p:sldId id="259" r:id="rId9"/>
    <p:sldId id="260" r:id="rId10"/>
    <p:sldId id="263" r:id="rId11"/>
    <p:sldId id="301" r:id="rId12"/>
    <p:sldId id="262" r:id="rId13"/>
    <p:sldId id="264" r:id="rId14"/>
    <p:sldId id="265" r:id="rId15"/>
    <p:sldId id="266" r:id="rId16"/>
    <p:sldId id="274" r:id="rId17"/>
    <p:sldId id="294" r:id="rId18"/>
    <p:sldId id="268" r:id="rId19"/>
    <p:sldId id="269" r:id="rId20"/>
    <p:sldId id="270" r:id="rId21"/>
    <p:sldId id="271" r:id="rId22"/>
    <p:sldId id="295" r:id="rId23"/>
    <p:sldId id="272" r:id="rId24"/>
    <p:sldId id="299" r:id="rId25"/>
    <p:sldId id="300" r:id="rId26"/>
    <p:sldId id="296" r:id="rId27"/>
    <p:sldId id="275" r:id="rId28"/>
    <p:sldId id="276" r:id="rId29"/>
    <p:sldId id="277" r:id="rId30"/>
    <p:sldId id="278" r:id="rId31"/>
    <p:sldId id="279" r:id="rId32"/>
    <p:sldId id="280" r:id="rId33"/>
    <p:sldId id="282" r:id="rId34"/>
    <p:sldId id="281" r:id="rId35"/>
    <p:sldId id="304" r:id="rId36"/>
    <p:sldId id="298" r:id="rId37"/>
    <p:sldId id="283" r:id="rId38"/>
    <p:sldId id="291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73" r:id="rId4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E988-9474-4E0E-807D-4E3495FA5F71}" type="datetimeFigureOut">
              <a:rPr lang="es-ES" smtClean="0"/>
              <a:pPr/>
              <a:t>11/02/2014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1A0B3-68A5-4C80-9B52-770892DE115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RENACIMIENTO ITALIANO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zzi_Chapel_Flo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8640"/>
            <a:ext cx="5832648" cy="642429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660232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</a:t>
            </a:r>
            <a:r>
              <a:rPr lang="es-ES" dirty="0" err="1" smtClean="0"/>
              <a:t>Pazzi</a:t>
            </a:r>
            <a:r>
              <a:rPr lang="es-ES" dirty="0" smtClean="0"/>
              <a:t>.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429000"/>
            <a:ext cx="2699792" cy="3139293"/>
          </a:xfrm>
          <a:prstGeom prst="rect">
            <a:avLst/>
          </a:prstGeom>
        </p:spPr>
      </p:pic>
      <p:pic>
        <p:nvPicPr>
          <p:cNvPr id="3" name="2 Imagen" descr="Brunelleschi__Capilla_Pazzi__C%C3%BAp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6096677" cy="45725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unelleschi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398" y="321326"/>
            <a:ext cx="8061050" cy="54714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02128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Hospital de los Inocentes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lorenz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59744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630932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Iglesia de San Lorenzo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o_Spirito,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557" y="188640"/>
            <a:ext cx="8016891" cy="601266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Iglesia Santo </a:t>
            </a:r>
            <a:r>
              <a:rPr lang="es-ES" dirty="0" err="1" smtClean="0"/>
              <a:t>Spirito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azzo_pitti_corpo_centr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3028" cy="613090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4533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</a:t>
            </a:r>
            <a:r>
              <a:rPr lang="es-ES" dirty="0" err="1" smtClean="0"/>
              <a:t>Pitti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dici-riccardi michelozz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4750" y="635000"/>
            <a:ext cx="4254500" cy="5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dirty="0" err="1" smtClean="0"/>
              <a:t>aLBERTI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lberti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848872" cy="587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nt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8640"/>
            <a:ext cx="5040560" cy="646979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12160" y="58052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Andrés de Mantua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BRUNELLESCHI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-santa_maria_nove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854" y="404664"/>
            <a:ext cx="6193410" cy="617276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92280" y="58772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María </a:t>
            </a:r>
            <a:r>
              <a:rPr lang="es-ES" dirty="0" err="1" smtClean="0"/>
              <a:t>Novella</a:t>
            </a:r>
            <a:r>
              <a:rPr lang="es-ES" dirty="0" smtClean="0"/>
              <a:t>. Florencia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acio_Rucell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9850"/>
            <a:ext cx="4752528" cy="653830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00192" y="57332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</a:t>
            </a:r>
            <a:r>
              <a:rPr lang="es-ES" dirty="0" err="1" smtClean="0"/>
              <a:t>Rucellai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BRAMANTE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mpiet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76672"/>
            <a:ext cx="4464496" cy="60965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55892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Pietro in </a:t>
            </a:r>
            <a:r>
              <a:rPr lang="es-ES" dirty="0" err="1" smtClean="0"/>
              <a:t>Montorio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2_-San_Pedro_del_Vaticano,_plant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90" y="764704"/>
            <a:ext cx="8848236" cy="55128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20px-SaintPierr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11760" cy="3411760"/>
          </a:xfrm>
          <a:prstGeom prst="rect">
            <a:avLst/>
          </a:prstGeom>
        </p:spPr>
      </p:pic>
      <p:pic>
        <p:nvPicPr>
          <p:cNvPr id="3" name="2 Imagen" descr="SaintPierreRapha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0"/>
            <a:ext cx="3055478" cy="5373215"/>
          </a:xfrm>
          <a:prstGeom prst="rect">
            <a:avLst/>
          </a:prstGeom>
        </p:spPr>
      </p:pic>
      <p:pic>
        <p:nvPicPr>
          <p:cNvPr id="4" name="3 Imagen" descr="Basilica_di_San_Pietro_-_Schema_progetto_di_Michelangelo_-_Disegno_di_Etienne_-Li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996952"/>
            <a:ext cx="3041323" cy="364958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51520" y="35730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Bramante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63001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Rafael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115616" y="60932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Miguel </a:t>
            </a:r>
            <a:r>
              <a:rPr lang="es-ES" dirty="0" err="1" smtClean="0"/>
              <a:t>Angel</a:t>
            </a:r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</a:t>
            </a:r>
            <a:r>
              <a:rPr lang="es-ES" dirty="0" smtClean="0"/>
              <a:t>IGUEL ANGEL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l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8640"/>
            <a:ext cx="7632848" cy="61062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3813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Biblioteca </a:t>
            </a:r>
            <a:r>
              <a:rPr lang="es-ES" dirty="0" err="1" smtClean="0"/>
              <a:t>Laurenciana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iblioteca laurenciana escal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113" y="836712"/>
            <a:ext cx="7873327" cy="521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iblioteca_medicea_laurenziana_vestibolo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12968" cy="653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ew_of_the_Duomo%27s_dome,_Flo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4572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44208" y="573325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Cúpula de Santa María de las Flores. Florencia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pelle_Medicee,_sagrestia_nuova_tomba_di_giuliano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 bibliote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40668"/>
            <a:ext cx="6336704" cy="6115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mpidoglioE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" y="561975"/>
            <a:ext cx="9010650" cy="573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06129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122377"/>
            <a:ext cx="8360386" cy="6031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guel 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5017208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80112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Cúpula San Pedro del Vaticano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guel Angel (Vaticano, ábsides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83" y="0"/>
            <a:ext cx="889063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ANDREA PALLADIO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lla capra la roto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360"/>
            <a:ext cx="9144000" cy="56692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 </a:t>
            </a:r>
            <a:r>
              <a:rPr lang="es-ES" dirty="0" err="1" smtClean="0"/>
              <a:t>Capra</a:t>
            </a:r>
            <a:r>
              <a:rPr lang="es-ES" dirty="0" smtClean="0"/>
              <a:t>. La Rotonda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850" y="571500"/>
            <a:ext cx="59563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asil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121" y="836713"/>
            <a:ext cx="7291240" cy="4665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 cup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536" y="0"/>
            <a:ext cx="5134928" cy="6858000"/>
          </a:xfrm>
          <a:prstGeom prst="rect">
            <a:avLst/>
          </a:prstGeom>
        </p:spPr>
      </p:pic>
      <p:pic>
        <p:nvPicPr>
          <p:cNvPr id="3" name="2 Imagen" descr="santa maria de fi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" y="147637"/>
            <a:ext cx="9134475" cy="656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queta-de-la-basilica-de-vicenza-154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77954"/>
            <a:ext cx="5832648" cy="3167258"/>
          </a:xfrm>
          <a:prstGeom prst="rect">
            <a:avLst/>
          </a:prstGeom>
        </p:spPr>
      </p:pic>
      <p:pic>
        <p:nvPicPr>
          <p:cNvPr id="3" name="2 Imagen" descr="basil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8070" y="3717033"/>
            <a:ext cx="4928226" cy="315372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380312" y="6237312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Basílica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atro_olimp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47" y="134634"/>
            <a:ext cx="8136904" cy="61026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Teatro Olímpico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ladio-teatro-olimp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790" y="620688"/>
            <a:ext cx="8559418" cy="522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esu della po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7217664" cy="634593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884368" y="59492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</a:t>
            </a:r>
            <a:r>
              <a:rPr lang="es-ES" dirty="0" err="1" smtClean="0"/>
              <a:t>Gesú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esu 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00" y="679450"/>
            <a:ext cx="8255000" cy="549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 iglesia vigno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4450" y="635000"/>
            <a:ext cx="3975100" cy="5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acio-Farnes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180" y="476672"/>
            <a:ext cx="8357524" cy="53145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</a:t>
            </a:r>
            <a:r>
              <a:rPr lang="es-ES" dirty="0" err="1" smtClean="0"/>
              <a:t>Farnesio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 cup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536" y="0"/>
            <a:ext cx="51349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unelleschi cupul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20"/>
            <a:ext cx="9144000" cy="60835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nelles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3764" y="0"/>
            <a:ext cx="41164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illa pazz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3" y="476673"/>
            <a:ext cx="7765397" cy="580555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3813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</a:t>
            </a:r>
            <a:r>
              <a:rPr lang="es-ES" dirty="0" err="1" smtClean="0"/>
              <a:t>Pazzi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t%20Arq%20XV%20Brunelleschi%20Capilla%20Pazzi%20detalle%20Florencia%20Ital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6157"/>
            <a:ext cx="9144000" cy="6385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77</Words>
  <Application>Microsoft Office PowerPoint</Application>
  <PresentationFormat>Presentación en pantalla (4:3)</PresentationFormat>
  <Paragraphs>28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RENACIMIENTO ITALIANO</vt:lpstr>
      <vt:lpstr>BRUNELLESCHI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 aLBERTI</vt:lpstr>
      <vt:lpstr>Diapositiva 18</vt:lpstr>
      <vt:lpstr>Diapositiva 19</vt:lpstr>
      <vt:lpstr>Diapositiva 20</vt:lpstr>
      <vt:lpstr>Diapositiva 21</vt:lpstr>
      <vt:lpstr>BRAMANTE</vt:lpstr>
      <vt:lpstr>Diapositiva 23</vt:lpstr>
      <vt:lpstr>Diapositiva 24</vt:lpstr>
      <vt:lpstr>Diapositiva 25</vt:lpstr>
      <vt:lpstr>MIGUEL ANGEL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ANDREA PALLADIO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RENACIMIENTO ITALIANO</dc:title>
  <dc:creator>ELENA</dc:creator>
  <cp:lastModifiedBy>ELENA</cp:lastModifiedBy>
  <cp:revision>14</cp:revision>
  <dcterms:created xsi:type="dcterms:W3CDTF">2012-01-05T17:22:45Z</dcterms:created>
  <dcterms:modified xsi:type="dcterms:W3CDTF">2014-02-11T19:38:51Z</dcterms:modified>
</cp:coreProperties>
</file>