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4" r:id="rId3"/>
    <p:sldId id="263" r:id="rId4"/>
    <p:sldId id="257" r:id="rId5"/>
    <p:sldId id="303" r:id="rId6"/>
    <p:sldId id="304" r:id="rId7"/>
    <p:sldId id="309" r:id="rId8"/>
    <p:sldId id="308" r:id="rId9"/>
    <p:sldId id="305" r:id="rId10"/>
    <p:sldId id="306" r:id="rId11"/>
    <p:sldId id="307" r:id="rId12"/>
    <p:sldId id="310" r:id="rId13"/>
    <p:sldId id="311" r:id="rId14"/>
    <p:sldId id="260" r:id="rId15"/>
    <p:sldId id="294" r:id="rId16"/>
    <p:sldId id="264" r:id="rId17"/>
    <p:sldId id="269" r:id="rId18"/>
    <p:sldId id="268" r:id="rId19"/>
    <p:sldId id="312" r:id="rId20"/>
    <p:sldId id="265" r:id="rId21"/>
    <p:sldId id="313" r:id="rId22"/>
    <p:sldId id="266" r:id="rId23"/>
    <p:sldId id="324" r:id="rId24"/>
    <p:sldId id="271" r:id="rId25"/>
    <p:sldId id="296" r:id="rId26"/>
    <p:sldId id="302" r:id="rId27"/>
    <p:sldId id="331" r:id="rId28"/>
    <p:sldId id="275" r:id="rId29"/>
    <p:sldId id="276" r:id="rId30"/>
    <p:sldId id="277" r:id="rId31"/>
    <p:sldId id="272" r:id="rId32"/>
    <p:sldId id="273" r:id="rId33"/>
    <p:sldId id="274" r:id="rId34"/>
    <p:sldId id="301" r:id="rId35"/>
    <p:sldId id="295" r:id="rId36"/>
    <p:sldId id="335" r:id="rId37"/>
    <p:sldId id="292" r:id="rId38"/>
    <p:sldId id="315" r:id="rId39"/>
    <p:sldId id="282" r:id="rId40"/>
    <p:sldId id="283" r:id="rId41"/>
    <p:sldId id="278" r:id="rId42"/>
    <p:sldId id="279" r:id="rId43"/>
    <p:sldId id="280" r:id="rId44"/>
    <p:sldId id="281" r:id="rId45"/>
    <p:sldId id="322" r:id="rId46"/>
    <p:sldId id="288" r:id="rId47"/>
    <p:sldId id="287" r:id="rId48"/>
    <p:sldId id="289" r:id="rId49"/>
    <p:sldId id="297" r:id="rId50"/>
    <p:sldId id="333" r:id="rId51"/>
    <p:sldId id="300" r:id="rId52"/>
    <p:sldId id="285" r:id="rId53"/>
    <p:sldId id="286" r:id="rId54"/>
    <p:sldId id="337" r:id="rId55"/>
    <p:sldId id="290" r:id="rId56"/>
    <p:sldId id="293" r:id="rId57"/>
    <p:sldId id="298" r:id="rId58"/>
    <p:sldId id="299" r:id="rId59"/>
    <p:sldId id="319" r:id="rId60"/>
    <p:sldId id="318" r:id="rId61"/>
    <p:sldId id="323" r:id="rId62"/>
    <p:sldId id="317" r:id="rId63"/>
    <p:sldId id="325" r:id="rId64"/>
    <p:sldId id="321" r:id="rId65"/>
    <p:sldId id="316" r:id="rId66"/>
    <p:sldId id="328" r:id="rId67"/>
    <p:sldId id="327" r:id="rId68"/>
    <p:sldId id="326" r:id="rId69"/>
    <p:sldId id="329" r:id="rId70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68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8C6F5-F4A6-4FCB-8342-813283717407}" type="datetimeFigureOut">
              <a:rPr lang="es-ES" smtClean="0"/>
              <a:pPr/>
              <a:t>13/02/2014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DF1ED-E670-4E47-BE03-D2A9D8F7BF2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8C6F5-F4A6-4FCB-8342-813283717407}" type="datetimeFigureOut">
              <a:rPr lang="es-ES" smtClean="0"/>
              <a:pPr/>
              <a:t>13/02/2014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DF1ED-E670-4E47-BE03-D2A9D8F7BF2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8C6F5-F4A6-4FCB-8342-813283717407}" type="datetimeFigureOut">
              <a:rPr lang="es-ES" smtClean="0"/>
              <a:pPr/>
              <a:t>13/02/2014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DF1ED-E670-4E47-BE03-D2A9D8F7BF2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8C6F5-F4A6-4FCB-8342-813283717407}" type="datetimeFigureOut">
              <a:rPr lang="es-ES" smtClean="0"/>
              <a:pPr/>
              <a:t>13/02/2014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DF1ED-E670-4E47-BE03-D2A9D8F7BF2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8C6F5-F4A6-4FCB-8342-813283717407}" type="datetimeFigureOut">
              <a:rPr lang="es-ES" smtClean="0"/>
              <a:pPr/>
              <a:t>13/02/2014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DF1ED-E670-4E47-BE03-D2A9D8F7BF2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8C6F5-F4A6-4FCB-8342-813283717407}" type="datetimeFigureOut">
              <a:rPr lang="es-ES" smtClean="0"/>
              <a:pPr/>
              <a:t>13/02/2014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DF1ED-E670-4E47-BE03-D2A9D8F7BF2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8C6F5-F4A6-4FCB-8342-813283717407}" type="datetimeFigureOut">
              <a:rPr lang="es-ES" smtClean="0"/>
              <a:pPr/>
              <a:t>13/02/2014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DF1ED-E670-4E47-BE03-D2A9D8F7BF2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8C6F5-F4A6-4FCB-8342-813283717407}" type="datetimeFigureOut">
              <a:rPr lang="es-ES" smtClean="0"/>
              <a:pPr/>
              <a:t>13/02/2014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DF1ED-E670-4E47-BE03-D2A9D8F7BF2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8C6F5-F4A6-4FCB-8342-813283717407}" type="datetimeFigureOut">
              <a:rPr lang="es-ES" smtClean="0"/>
              <a:pPr/>
              <a:t>13/02/2014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DF1ED-E670-4E47-BE03-D2A9D8F7BF2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8C6F5-F4A6-4FCB-8342-813283717407}" type="datetimeFigureOut">
              <a:rPr lang="es-ES" smtClean="0"/>
              <a:pPr/>
              <a:t>13/02/2014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DF1ED-E670-4E47-BE03-D2A9D8F7BF2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8C6F5-F4A6-4FCB-8342-813283717407}" type="datetimeFigureOut">
              <a:rPr lang="es-ES" smtClean="0"/>
              <a:pPr/>
              <a:t>13/02/2014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DF1ED-E670-4E47-BE03-D2A9D8F7BF2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8C6F5-F4A6-4FCB-8342-813283717407}" type="datetimeFigureOut">
              <a:rPr lang="es-ES" smtClean="0"/>
              <a:pPr/>
              <a:t>13/02/2014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DF1ED-E670-4E47-BE03-D2A9D8F7BF2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RENACIMIENTO ITALIANO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 smtClean="0"/>
              <a:t>ESCULTURA</a:t>
            </a:r>
            <a:endParaRPr lang="es-E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ain-and-Abel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1" y="129052"/>
            <a:ext cx="6624737" cy="6599895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7956376" y="609329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Abel</a:t>
            </a:r>
            <a:endParaRPr lang="es-E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Esau-and-Jaco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87727" y="260648"/>
            <a:ext cx="6424633" cy="639251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7956376" y="6165304"/>
            <a:ext cx="118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Jacob</a:t>
            </a:r>
            <a:endParaRPr lang="es-E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Joseph-sold-into-slaver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1" y="133194"/>
            <a:ext cx="6496641" cy="6464158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7812360" y="602128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José</a:t>
            </a:r>
            <a:endParaRPr lang="es-E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Firenze_Baptistry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260648"/>
            <a:ext cx="4752528" cy="633670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Ghiberti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7165" y="0"/>
            <a:ext cx="710967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DONATELLO</a:t>
            </a:r>
            <a:br>
              <a:rPr lang="es-ES" dirty="0" smtClean="0"/>
            </a:br>
            <a:r>
              <a:rPr lang="es-ES" sz="2000" dirty="0" smtClean="0"/>
              <a:t>Florencia, 1386-1466</a:t>
            </a: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donatello_san-jor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188640"/>
            <a:ext cx="4610548" cy="648072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5796136" y="5661248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San Jorge</a:t>
            </a:r>
            <a:endParaRPr lang="es-E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antoria_Donatello_OPA_Florenc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6132" y="225275"/>
            <a:ext cx="7988315" cy="594002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antoria_di_donatello_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3541" y="170638"/>
            <a:ext cx="8232915" cy="617468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Zuccone_Donatello_OPA_Florenc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0"/>
            <a:ext cx="3048000" cy="679704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4355976" y="5157192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Habacuc (</a:t>
            </a:r>
            <a:r>
              <a:rPr lang="es-ES" dirty="0" err="1" smtClean="0"/>
              <a:t>Zuccone</a:t>
            </a:r>
            <a:r>
              <a:rPr lang="es-ES" dirty="0" smtClean="0"/>
              <a:t>)</a:t>
            </a:r>
            <a:endParaRPr lang="es-E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LORENZO GHIBERTI</a:t>
            </a:r>
            <a:br>
              <a:rPr lang="es-ES" dirty="0" smtClean="0"/>
            </a:br>
            <a:r>
              <a:rPr lang="es-ES" sz="2000" dirty="0" smtClean="0"/>
              <a:t>FLORENCIA, 1381-1455</a:t>
            </a: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Florence_-_David_by_Donatell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4496" y="129312"/>
            <a:ext cx="4165406" cy="6252016"/>
          </a:xfrm>
          <a:prstGeom prst="rect">
            <a:avLst/>
          </a:prstGeom>
        </p:spPr>
      </p:pic>
      <p:pic>
        <p:nvPicPr>
          <p:cNvPr id="3" name="2 Imagen" descr="Donatello_david_plaster_replica_head_and_shoulders_front_right_1000px_wid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0476" y="750025"/>
            <a:ext cx="3821964" cy="4911223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4860032" y="5877272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David</a:t>
            </a:r>
            <a:endParaRPr lang="es-E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Donatello,_maria_maddalena_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260648"/>
            <a:ext cx="4681728" cy="6242304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5868144" y="5877272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Magdalena</a:t>
            </a:r>
            <a:endParaRPr lang="es-E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88640"/>
            <a:ext cx="8257242" cy="6120681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11560" y="6309320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Condottiero</a:t>
            </a:r>
            <a:r>
              <a:rPr lang="es-ES" dirty="0" smtClean="0"/>
              <a:t> </a:t>
            </a:r>
            <a:r>
              <a:rPr lang="es-ES" dirty="0" err="1" smtClean="0"/>
              <a:t>Gattamelata</a:t>
            </a:r>
            <a:endParaRPr lang="es-E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pload.wikimedia.org/wikipedia/commons/6/6b/Gattamelata.detal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260648"/>
            <a:ext cx="6898721" cy="64087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onumento_Colleon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260648"/>
            <a:ext cx="4213234" cy="6336704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5220072" y="6093296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Condottiero</a:t>
            </a:r>
            <a:r>
              <a:rPr lang="es-ES" dirty="0" smtClean="0"/>
              <a:t> </a:t>
            </a:r>
            <a:r>
              <a:rPr lang="es-ES" dirty="0" err="1" smtClean="0"/>
              <a:t>Colleoni</a:t>
            </a:r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5" name="4 CuadroTexto"/>
          <p:cNvSpPr txBox="1"/>
          <p:nvPr/>
        </p:nvSpPr>
        <p:spPr>
          <a:xfrm>
            <a:off x="5364088" y="692696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VERROCHIO</a:t>
            </a:r>
            <a:endParaRPr lang="es-E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LUCCA DELLA ROBBIA</a:t>
            </a:r>
            <a:br>
              <a:rPr lang="es-ES" dirty="0" smtClean="0"/>
            </a:br>
            <a:r>
              <a:rPr lang="es-ES" sz="2000" dirty="0" smtClean="0"/>
              <a:t>Florencia, 1400-1482</a:t>
            </a: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antoria_di_luca_della_robbia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260648"/>
            <a:ext cx="6696458" cy="5804109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475656" y="6237312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Cantoría</a:t>
            </a:r>
            <a:endParaRPr lang="es-E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antoria_di_luca_della_robbia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692696"/>
            <a:ext cx="4288505" cy="3717032"/>
          </a:xfrm>
          <a:prstGeom prst="rect">
            <a:avLst/>
          </a:prstGeom>
        </p:spPr>
      </p:pic>
      <p:pic>
        <p:nvPicPr>
          <p:cNvPr id="4" name="3 Imagen" descr="Cantoria_Donatello_OPA_Florenc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268760"/>
            <a:ext cx="4260888" cy="3168352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6149-cantoria-luca-della-robb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188640"/>
            <a:ext cx="5760640" cy="648072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660232" y="580526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Cantoría</a:t>
            </a:r>
            <a:endParaRPr lang="es-E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3091991091_b372c5d51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11300" y="254000"/>
            <a:ext cx="6121400" cy="6350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CONCURSO PUERTAS BAPTISTERIO</a:t>
            </a: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GHIBERTI</a:t>
            </a:r>
            <a:endParaRPr lang="es-ES" dirty="0"/>
          </a:p>
        </p:txBody>
      </p:sp>
      <p:pic>
        <p:nvPicPr>
          <p:cNvPr id="7" name="6 Marcador de contenido" descr="Ghiberti_Baptisterio_Florencia_puerta_norte_sacrificio_Isaac_jpg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73007" y="2174875"/>
            <a:ext cx="3608574" cy="3951288"/>
          </a:xfrm>
        </p:spPr>
      </p:pic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ES" dirty="0" smtClean="0"/>
              <a:t>BRUNELLESCHI</a:t>
            </a:r>
            <a:endParaRPr lang="es-ES" dirty="0"/>
          </a:p>
        </p:txBody>
      </p:sp>
      <p:pic>
        <p:nvPicPr>
          <p:cNvPr id="8" name="7 Marcador de contenido" descr="bisaac_brunelleschi.pn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004048" y="2187057"/>
            <a:ext cx="3312368" cy="3913501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antoria_di_luca_della_robbia_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80" y="369711"/>
            <a:ext cx="5760640" cy="611857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uca%20della%20Robbia%20madonna-and-child-9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8438" y="0"/>
            <a:ext cx="670712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ucadellarobbiacappucc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90362" y="0"/>
            <a:ext cx="676327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robb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124744"/>
            <a:ext cx="3390900" cy="4584700"/>
          </a:xfrm>
          <a:prstGeom prst="rect">
            <a:avLst/>
          </a:prstGeom>
        </p:spPr>
      </p:pic>
      <p:pic>
        <p:nvPicPr>
          <p:cNvPr id="3" name="2 Imagen" descr="robbiaL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79548" y="1109081"/>
            <a:ext cx="4080884" cy="4552167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DELLA QUERCIA</a:t>
            </a:r>
            <a:endParaRPr lang="es-ES" dirty="0"/>
          </a:p>
        </p:txBody>
      </p:sp>
      <p:pic>
        <p:nvPicPr>
          <p:cNvPr id="4" name="3 Marcador de contenido" descr="della querci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98839" y="1600200"/>
            <a:ext cx="6946322" cy="4525963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MIGUEL ANGEL</a:t>
            </a:r>
            <a:br>
              <a:rPr lang="es-ES" dirty="0" smtClean="0"/>
            </a:br>
            <a:r>
              <a:rPr lang="es-ES" sz="2000" dirty="0" smtClean="0"/>
              <a:t>Florencia, 1475-1564</a:t>
            </a: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ocoont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2770" y="404664"/>
            <a:ext cx="5258942" cy="5660193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979712" y="6237312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Laocoonte</a:t>
            </a:r>
            <a:r>
              <a:rPr lang="es-ES" dirty="0" smtClean="0"/>
              <a:t> y sus hijos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ichelalamadonnathesta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385643"/>
            <a:ext cx="3960440" cy="5978023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228184" y="566124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Virgen de la escalera</a:t>
            </a:r>
            <a:endParaRPr lang="es-E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iguelangel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82955"/>
            <a:ext cx="3240360" cy="6509144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-PIEDAD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88640"/>
            <a:ext cx="6192688" cy="6483656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7020272" y="5877272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Piedad. Vaticano</a:t>
            </a:r>
          </a:p>
          <a:p>
            <a:r>
              <a:rPr lang="es-ES" dirty="0" smtClean="0"/>
              <a:t>(1498)</a:t>
            </a:r>
            <a:endParaRPr lang="es-E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Ghiberti_Baptisterio_Florencia_puerta_norte_sacrificio_Isaac_jp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96284"/>
            <a:ext cx="5911636" cy="6473076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omposicion_piedad_vaticano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793872"/>
            <a:ext cx="5832648" cy="5537324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davi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75800" y="188640"/>
            <a:ext cx="3392399" cy="648072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444208" y="573325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David. (1501-1504)</a:t>
            </a:r>
            <a:endParaRPr lang="es-ES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David_Miguel_Ange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164637"/>
            <a:ext cx="4878543" cy="6504724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david-de-miguel-ange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14410"/>
            <a:ext cx="8544203" cy="655495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Davidmiguelange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40152" y="3040369"/>
            <a:ext cx="2736304" cy="3500859"/>
          </a:xfrm>
          <a:prstGeom prst="rect">
            <a:avLst/>
          </a:prstGeom>
        </p:spPr>
      </p:pic>
      <p:pic>
        <p:nvPicPr>
          <p:cNvPr id="3" name="2 Imagen" descr="David man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491238" cy="6858000"/>
          </a:xfrm>
          <a:prstGeom prst="rect">
            <a:avLst/>
          </a:prstGeom>
        </p:spPr>
      </p:pic>
      <p:pic>
        <p:nvPicPr>
          <p:cNvPr id="4" name="3 Imagen" descr="david4CAR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8064" y="-20864"/>
            <a:ext cx="2520280" cy="2847718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esclavo moribundo_Louvre_MR_15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3040" y="188640"/>
            <a:ext cx="2563485" cy="6408712"/>
          </a:xfrm>
          <a:prstGeom prst="rect">
            <a:avLst/>
          </a:prstGeom>
        </p:spPr>
      </p:pic>
      <p:pic>
        <p:nvPicPr>
          <p:cNvPr id="3" name="2 Imagen" descr="esclavo rebelde Michelangelo Louvr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6176" y="188640"/>
            <a:ext cx="1712061" cy="648072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3779912" y="609329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Esclavo moribundo</a:t>
            </a:r>
            <a:endParaRPr lang="es-ES" dirty="0"/>
          </a:p>
        </p:txBody>
      </p:sp>
      <p:sp>
        <p:nvSpPr>
          <p:cNvPr id="5" name="4 CuadroTexto"/>
          <p:cNvSpPr txBox="1"/>
          <p:nvPr/>
        </p:nvSpPr>
        <p:spPr>
          <a:xfrm>
            <a:off x="3779912" y="537321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          Esclavo rebelde</a:t>
            </a:r>
            <a:endParaRPr lang="es-ES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iguelangel esclavo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44208" y="0"/>
            <a:ext cx="2485851" cy="6868315"/>
          </a:xfrm>
          <a:prstGeom prst="rect">
            <a:avLst/>
          </a:prstGeom>
        </p:spPr>
      </p:pic>
      <p:pic>
        <p:nvPicPr>
          <p:cNvPr id="4" name="3 Imagen" descr="Esclavo-Miguel%20Ange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59832" y="332656"/>
            <a:ext cx="3340100" cy="6096000"/>
          </a:xfrm>
          <a:prstGeom prst="rect">
            <a:avLst/>
          </a:prstGeom>
        </p:spPr>
      </p:pic>
      <p:pic>
        <p:nvPicPr>
          <p:cNvPr id="5" name="4 Imagen" descr="prisioner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48680"/>
            <a:ext cx="3067541" cy="5544616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251520" y="6237312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Esclavos</a:t>
            </a:r>
            <a:endParaRPr lang="es-ES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ichelangelo_Mose_2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260648"/>
            <a:ext cx="4806534" cy="6408712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5724128" y="5805264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Moisés</a:t>
            </a:r>
            <a:endParaRPr lang="es-ES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oises detal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436482"/>
            <a:ext cx="8542117" cy="6016854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5=Mausole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260648"/>
            <a:ext cx="4752528" cy="6338685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012160" y="5733256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Tumba Julio II</a:t>
            </a:r>
            <a:endParaRPr lang="es-E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Ghiberti,_Life_of_Christ_(north)_Florence_Baptistry_1403-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67012" y="990600"/>
            <a:ext cx="3609975" cy="48768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a Tumba de los Medic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37" y="548680"/>
            <a:ext cx="8845273" cy="51125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iguel+Angel,+Pante%C3%B3n+Medici,+Florecia,+1520-34,++tumba+de+Lorenz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18888" y="1052736"/>
            <a:ext cx="4525112" cy="4680520"/>
          </a:xfrm>
          <a:prstGeom prst="rect">
            <a:avLst/>
          </a:prstGeom>
        </p:spPr>
      </p:pic>
      <p:pic>
        <p:nvPicPr>
          <p:cNvPr id="3" name="2 Imagen" descr="Miguel+Angel,+Pante%C3%B3n+Medici,++Florecia,+1520-34,+tumba+de+Juli%C3%A1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1268759"/>
            <a:ext cx="4610236" cy="4392489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539552" y="587727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Capilla </a:t>
            </a:r>
            <a:r>
              <a:rPr lang="es-ES" dirty="0" err="1" smtClean="0"/>
              <a:t>Medicis</a:t>
            </a:r>
            <a:endParaRPr lang="es-ES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800px-Cappelle_Medicee,_sagrestia_nuova_tomba_di_giuliano_5,_Il_giorno_e_la_notte_(Michelangelo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88640"/>
            <a:ext cx="8064896" cy="6048672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467544" y="6309320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Capilla </a:t>
            </a:r>
            <a:r>
              <a:rPr lang="es-ES" dirty="0" err="1" smtClean="0"/>
              <a:t>Medicis</a:t>
            </a:r>
            <a:endParaRPr lang="es-ES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aurora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48568" y="188640"/>
            <a:ext cx="4990785" cy="6408712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ELENA\Escritorio\Historia del Arte\escultura renac italiano\Madonna de Brujas_michelangelo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91801"/>
            <a:ext cx="4032448" cy="66743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iguelangel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760" y="136339"/>
            <a:ext cx="4248472" cy="6475566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804248" y="5877272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Piedad Catedral Florencia.1550</a:t>
            </a:r>
            <a:endParaRPr lang="es-ES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ichelangelo_Palestrin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260648"/>
            <a:ext cx="3888432" cy="6204944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5580112" y="5589240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Piedad </a:t>
            </a:r>
            <a:r>
              <a:rPr lang="es-ES" dirty="0" err="1" smtClean="0"/>
              <a:t>Palestrina</a:t>
            </a:r>
            <a:endParaRPr lang="es-ES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ichelangelo_rondanin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260648"/>
            <a:ext cx="4752528" cy="6336704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5796136" y="5517232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Piedad </a:t>
            </a:r>
            <a:r>
              <a:rPr lang="es-ES" dirty="0" err="1" smtClean="0"/>
              <a:t>Rondarini</a:t>
            </a:r>
            <a:r>
              <a:rPr lang="es-ES" dirty="0" smtClean="0"/>
              <a:t>. 1555 </a:t>
            </a:r>
            <a:endParaRPr lang="es-ES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-PIEDAD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3576377" cy="3744416"/>
          </a:xfrm>
          <a:prstGeom prst="rect">
            <a:avLst/>
          </a:prstGeom>
        </p:spPr>
      </p:pic>
      <p:pic>
        <p:nvPicPr>
          <p:cNvPr id="4" name="3 Imagen" descr="Michelangelo_rondanin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2160" y="0"/>
            <a:ext cx="3131840" cy="4175787"/>
          </a:xfrm>
          <a:prstGeom prst="rect">
            <a:avLst/>
          </a:prstGeom>
        </p:spPr>
      </p:pic>
      <p:pic>
        <p:nvPicPr>
          <p:cNvPr id="5" name="4 Imagen" descr="miguelangel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19872" y="2444496"/>
            <a:ext cx="2895600" cy="4413504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BENVENUTO CELLINI</a:t>
            </a:r>
            <a:br>
              <a:rPr lang="es-ES" dirty="0" smtClean="0"/>
            </a:br>
            <a:r>
              <a:rPr lang="es-ES" sz="2000" dirty="0" smtClean="0"/>
              <a:t>Florencia, 1500-1571</a:t>
            </a: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uertas_sur_y_nort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185" y="548680"/>
            <a:ext cx="8785633" cy="5760639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alero de francisco I Cellini%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8619465" cy="5775042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11560" y="6165304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Salero de Francisco I</a:t>
            </a:r>
            <a:endParaRPr lang="es-ES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erseo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19872" y="0"/>
            <a:ext cx="2369236" cy="6674927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ersee-florenc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196121"/>
            <a:ext cx="3096344" cy="6031839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Firenze_Loggia_Perseus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escultura renac italiano\perseo detal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5" y="692697"/>
            <a:ext cx="8064895" cy="53765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ElEscorialCrucifijo cellin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88640"/>
            <a:ext cx="4865973" cy="6521691"/>
          </a:xfrm>
          <a:prstGeom prst="rect">
            <a:avLst/>
          </a:prstGeom>
        </p:spPr>
      </p:pic>
      <p:pic>
        <p:nvPicPr>
          <p:cNvPr id="3" name="2 Imagen" descr="Crocifisso_(El_Escorial,_Monastero_di_San_Lorenzo,_1556-6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1052736"/>
            <a:ext cx="3314700" cy="428625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JUAN DE BOLONIA</a:t>
            </a: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Giambologna_raptodasabin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5" y="136763"/>
            <a:ext cx="3713363" cy="6388581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5148064" y="5661248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Rapto de las sabinas</a:t>
            </a:r>
            <a:endParaRPr lang="es-ES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ercuri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3" y="202341"/>
            <a:ext cx="4473974" cy="646702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876256" y="602128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Mercurio</a:t>
            </a:r>
            <a:endParaRPr lang="es-ES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Ghiberti_+Puerta+Norte,+1403-24_+Anunciaci%C3%B3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5" y="335759"/>
            <a:ext cx="5393286" cy="626159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Florenca1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9362" y="95250"/>
            <a:ext cx="4105275" cy="6667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AdamEveGhibert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19545"/>
            <a:ext cx="9144000" cy="5818909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395536" y="6381328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Adán</a:t>
            </a:r>
            <a:endParaRPr lang="es-E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569</TotalTime>
  <Words>93</Words>
  <Application>Microsoft Office PowerPoint</Application>
  <PresentationFormat>Presentación en pantalla (4:3)</PresentationFormat>
  <Paragraphs>43</Paragraphs>
  <Slides>69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69</vt:i4>
      </vt:variant>
    </vt:vector>
  </HeadingPairs>
  <TitlesOfParts>
    <vt:vector size="70" baseType="lpstr">
      <vt:lpstr>Tema de Office</vt:lpstr>
      <vt:lpstr>RENACIMIENTO ITALIANO</vt:lpstr>
      <vt:lpstr>LORENZO GHIBERTI FLORENCIA, 1381-1455</vt:lpstr>
      <vt:lpstr>CONCURSO PUERTAS BAPTISTERIO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DONATELLO Florencia, 1386-1466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LUCCA DELLA ROBBIA Florencia, 1400-1482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DELLA QUERCIA</vt:lpstr>
      <vt:lpstr>MIGUEL ANGEL Florencia, 1475-1564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BENVENUTO CELLINI Florencia, 1500-1571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JUAN DE BOLONIA</vt:lpstr>
      <vt:lpstr>Diapositiva 67</vt:lpstr>
      <vt:lpstr>Diapositiva 68</vt:lpstr>
      <vt:lpstr>Diapositiva 69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RENACIMIENTO ITALIANO</dc:title>
  <dc:creator>ELENA</dc:creator>
  <cp:lastModifiedBy>ELENA</cp:lastModifiedBy>
  <cp:revision>39</cp:revision>
  <dcterms:created xsi:type="dcterms:W3CDTF">2012-01-05T19:01:46Z</dcterms:created>
  <dcterms:modified xsi:type="dcterms:W3CDTF">2014-02-13T13:28:52Z</dcterms:modified>
</cp:coreProperties>
</file>