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13F1-4488-4145-9B81-05A4B7C9A856}" type="datetimeFigureOut">
              <a:rPr lang="es-ES" smtClean="0"/>
              <a:t>06/02/2024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3D1D-D9E5-419F-9EFD-7CD14441C2C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FUENTES POSIBLES PARA SEGUNDA EVALUACIÓN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0"/>
            <a:ext cx="8307387" cy="652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8569325" cy="6426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F1FD461E-428C-4738-A194-1D12FB3BC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238821" cy="4527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2D7D1C8E-605A-4434-93A8-3CCB007A7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68952" cy="5152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DC735B2D-B7AD-490D-8016-89105F6F8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253423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Del caciquismo al populismo | La Tribuna del País Vasco | El gran periódico  digital del País Va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4"/>
            <a:ext cx="793862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aciquismo – C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33671"/>
            <a:ext cx="8930640" cy="652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Evolución de la población española en el siglo XIX (e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64087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Evolución demográfica moderna de España - Wikipedia, l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64896" cy="6908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Batalla del puente de Alcolea (1868)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47493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2530" name="AutoShape 2" descr="La Gloriosa de 1868, la revolución que no obró el milagr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2" name="Picture 4" descr="Revolución de 1868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464496" cy="654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Un pacto de El Pardo distinto (y 4), por Juan-José López Burni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6840760" cy="6459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4578" name="AutoShape 2" descr="El golpe de Estado de Pav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El pronunciamiento de Pav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Ilustración del general Pavía en las Cortes, publicada en “La Madeja Política” del 24 de enero de 18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4" name="Picture 8" descr="Así tuiteaban los diputados del siglo XIX | Públ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920" cy="5937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Remediando el olvido historiográfico de la Primera República – Conversacion  sobre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08343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842" name="AutoShape 2" descr="Primera república españ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844" name="Picture 4" descr="SEXENIO REVOLUCIONARIO timeline | Timetoast tim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912768" cy="670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Efemérides 3 de enero: El golpe de Estado del general Pav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7695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El Sexenio Revolucionario (1868-1874): intentos democratizadores. 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4848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980728"/>
            <a:ext cx="8005936" cy="4707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32656"/>
            <a:ext cx="8428037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431800"/>
            <a:ext cx="8568952" cy="5712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LOS CUATRO PRESIDENTES DE LA PRIMERA REPÚB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4248472" cy="607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0"/>
            <a:ext cx="7505700" cy="65833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3375" y="249238"/>
            <a:ext cx="8810625" cy="66087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8662987" cy="6496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Presentación en pantalla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FUENTES POSIBLES PARA SEGUNDA EVALUACIÓN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FUENTES POSIBLES PARA SEGUNDA EVALUACIÓN</dc:title>
  <dc:creator>Miguel A Richart B</dc:creator>
  <cp:lastModifiedBy>Miguel A Richart B</cp:lastModifiedBy>
  <cp:revision>3</cp:revision>
  <dcterms:created xsi:type="dcterms:W3CDTF">2024-02-06T20:43:29Z</dcterms:created>
  <dcterms:modified xsi:type="dcterms:W3CDTF">2024-02-06T21:08:34Z</dcterms:modified>
</cp:coreProperties>
</file>