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99" r:id="rId36"/>
    <p:sldId id="291" r:id="rId37"/>
    <p:sldId id="292" r:id="rId38"/>
    <p:sldId id="293" r:id="rId39"/>
    <p:sldId id="294" r:id="rId40"/>
    <p:sldId id="295" r:id="rId41"/>
    <p:sldId id="296" r:id="rId42"/>
    <p:sldId id="301" r:id="rId43"/>
    <p:sldId id="300" r:id="rId44"/>
    <p:sldId id="297" r:id="rId45"/>
    <p:sldId id="298" r:id="rId46"/>
    <p:sldId id="304" r:id="rId47"/>
    <p:sldId id="302" r:id="rId48"/>
    <p:sldId id="303" r:id="rId49"/>
    <p:sldId id="305" r:id="rId50"/>
    <p:sldId id="306" r:id="rId5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F362-6D42-41B1-A647-6C4825F5EEA7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6D91-8C11-45CB-ABC1-04C610D956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F362-6D42-41B1-A647-6C4825F5EEA7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6D91-8C11-45CB-ABC1-04C610D956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F362-6D42-41B1-A647-6C4825F5EEA7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6D91-8C11-45CB-ABC1-04C610D956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F362-6D42-41B1-A647-6C4825F5EEA7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6D91-8C11-45CB-ABC1-04C610D956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F362-6D42-41B1-A647-6C4825F5EEA7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6D91-8C11-45CB-ABC1-04C610D956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F362-6D42-41B1-A647-6C4825F5EEA7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6D91-8C11-45CB-ABC1-04C610D956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F362-6D42-41B1-A647-6C4825F5EEA7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6D91-8C11-45CB-ABC1-04C610D956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F362-6D42-41B1-A647-6C4825F5EEA7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6D91-8C11-45CB-ABC1-04C610D956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F362-6D42-41B1-A647-6C4825F5EEA7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6D91-8C11-45CB-ABC1-04C610D956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F362-6D42-41B1-A647-6C4825F5EEA7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6D91-8C11-45CB-ABC1-04C610D956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F362-6D42-41B1-A647-6C4825F5EEA7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6D91-8C11-45CB-ABC1-04C610D956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F362-6D42-41B1-A647-6C4825F5EEA7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96D91-8C11-45CB-ABC1-04C610D956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8.1. LA CRISIS DE LA RESTAURACIÓN: INTENTOS REGENERADORES Y OPOSICIÓN AL RÉGIMEN.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5602" name="Picture 2" descr="Cu-cut! Any I, núm. 32, 7 agost 1902 | Biblioteca Virtual Miguel de  Cervan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-1819276"/>
            <a:ext cx="5667375" cy="8677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4578" name="Picture 2" descr="El 'Cu-cut!:' Cuando los militares españoles asaltaban las redacciones  catalan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-171400"/>
            <a:ext cx="5238750" cy="7439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3554" name="Picture 2" descr="ALFONSO XIII y PRIMO DE RIVE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0"/>
            <a:ext cx="8691375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9458" name="Picture 2" descr="El Barranco del Lobo - Historias de la Histo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6632"/>
            <a:ext cx="5443805" cy="3024336"/>
          </a:xfrm>
          <a:prstGeom prst="rect">
            <a:avLst/>
          </a:prstGeom>
          <a:noFill/>
        </p:spPr>
      </p:pic>
      <p:pic>
        <p:nvPicPr>
          <p:cNvPr id="19460" name="Picture 4" descr="El desastre del Barranco del Lob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12976"/>
            <a:ext cx="8352928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2530" name="Picture 2" descr="El barranco del Lobo y la Semana Trágica - Contemporánea n.º 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1506" name="Picture 2" descr="El barranco del lobo. 1909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747464"/>
            <a:ext cx="6096000" cy="4572000"/>
          </a:xfrm>
          <a:prstGeom prst="rect">
            <a:avLst/>
          </a:prstGeom>
          <a:noFill/>
        </p:spPr>
      </p:pic>
      <p:sp>
        <p:nvSpPr>
          <p:cNvPr id="21508" name="AutoShape 4" descr="El desastre del Barranco del Lob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510" name="AutoShape 6" descr="El desastre del Barranco del Lob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1512" name="Picture 8" descr="El desastre del Barranco del Lob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012770"/>
            <a:ext cx="6408712" cy="3845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482" name="Picture 2" descr="Dios los cría y ellos se juntan: la gran rebelión ocurrida en la Semana  Trág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87796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8434" name="Picture 2" descr="La crisis del sistema de la restauració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7488832" cy="5616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7410" name="Picture 2" descr="sociales y lengua: El gobierno de José Canalej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548680"/>
            <a:ext cx="8547089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6386" name="Picture 2" descr="Annual y el protectorado español de Marruecos – Mirada sobre la Histo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713164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2770" name="Picture 2" descr="UN REINADO PARADÓJICO: ALFONSO XIII: Historia de España 1886-1941  (Biografías Históricas: la Historia de España de 1830 a 1941 nº 4) eBook :  Hortet, Eusebio Ferrer: Amazon.es: Lib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-387424"/>
            <a:ext cx="5256584" cy="8370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OPOSICIÓN POLÍTICA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OPOSICIÓN POLÍTICA</a:t>
            </a:r>
          </a:p>
          <a:p>
            <a:r>
              <a:rPr lang="es-ES" dirty="0" smtClean="0"/>
              <a:t>OPOSICIÓN POLÍTICA</a:t>
            </a:r>
          </a:p>
          <a:p>
            <a:r>
              <a:rPr lang="es-ES" dirty="0" smtClean="0"/>
              <a:t>OPOSICIÓN POLÍTICA</a:t>
            </a:r>
          </a:p>
          <a:p>
            <a:r>
              <a:rPr lang="es-ES" dirty="0" smtClean="0"/>
              <a:t>OPOSICIÓN POLÍTICA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REPUBLICANISMO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314" name="Picture 2" descr="HISTORIA UNIÓN REPUBLICANA by Sandra Esteve Gameiro on Prezi Nex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712969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2290" name="Picture 2" descr="Manifiesto del Partido Republicano Radical Socialista (1929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620000" cy="4000501"/>
          </a:xfrm>
          <a:prstGeom prst="rect">
            <a:avLst/>
          </a:prstGeom>
          <a:noFill/>
        </p:spPr>
      </p:pic>
      <p:pic>
        <p:nvPicPr>
          <p:cNvPr id="12292" name="Picture 4" descr="Lerroux. La República Liberal | Reseñas de noveda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068960"/>
            <a:ext cx="2181225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266" name="Picture 2" descr="توییتر \ PSOE Congreso در توییتر: «Pablo Iglesias Posse se convirtió en 1910  en el primer diputado socialista de España elegido en el seno de la Conjunción  Republicano-Socialista. Posteriormente fue reelegido diputa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424936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242" name="AutoShape 2" descr="Centenario del Partido Reformi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44" name="AutoShape 4" descr="Centenario del Partido Reformi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46" name="Picture 6" descr="Melquíades Álvarez - Wikipedia, la enciclopedia lib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60648"/>
            <a:ext cx="4968553" cy="4556874"/>
          </a:xfrm>
          <a:prstGeom prst="rect">
            <a:avLst/>
          </a:prstGeom>
          <a:noFill/>
        </p:spPr>
      </p:pic>
      <p:sp>
        <p:nvSpPr>
          <p:cNvPr id="10248" name="AutoShape 8" descr="Centenario del Partido Reformi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50" name="Picture 10" descr="Melquíades Álvarez, la solución reformista que Alfonso XIII rechazó |  Cultura | EL PAÍ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96952"/>
            <a:ext cx="5095950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NACIONALISMOS CATALÁN Y VASCO EVOLUCIÓN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9154" name="Picture 2" descr="Liga regionalista catalana - Definición fác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32656"/>
            <a:ext cx="8448939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8130" name="Picture 2" descr="Cu-Cut! 1902-19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-603448"/>
            <a:ext cx="6120680" cy="8536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7106" name="Picture 2" descr="Ley de Jurisdicciones y Cu-Cut | PDF | Política de españa | Españ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459432"/>
            <a:ext cx="9937104" cy="975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7890" name="Picture 2" descr="Profesor de Historia, Geografía y Arte: La Restauración: de Alfonso XIII a  Primo de Rive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9898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6082" name="Picture 2" descr="Catalanismo y Ejército en torno a la Ley de Jurisdiccio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148126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5058" name="Picture 2" descr="HISTÒRIA DEL CATALANISME. Capítol V - De la Lliga Regionalista a la  Solidaritat Catalana.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006" y="332656"/>
            <a:ext cx="8960994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3010" name="Picture 2" descr="Sabino Arana - Wikipedia, la enciclopedia lib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4400066" cy="6192688"/>
          </a:xfrm>
          <a:prstGeom prst="rect">
            <a:avLst/>
          </a:prstGeom>
          <a:noFill/>
        </p:spPr>
      </p:pic>
      <p:pic>
        <p:nvPicPr>
          <p:cNvPr id="5" name="Picture 2" descr="Historia del Partido Nacionalista Vasco - Wikipedia, la enciclopedia lib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3960440" cy="2978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MOVIMENTO OBRERO ANARQUISMO Y SOCIALISMO</a:t>
            </a:r>
            <a:endParaRPr lang="es-E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62" name="Picture 2" descr="El Primero de Mayo en España en el reinado de Alfonso XI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640960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7346" name="Picture 2" descr="Semana Tragica De Barcelo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7872871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9938" name="Picture 2" descr="CNT AIT: Ciento once años de lucha por la libertad | CNT-A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671929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8914" name="AutoShape 2" descr="Untit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8916" name="AutoShape 4" descr="Untit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8918" name="AutoShape 6" descr="Untit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8920" name="Picture 8" descr="Ángel Pestaña, el gran pensador anarquista que se enfrentó a Len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476672"/>
            <a:ext cx="8113577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6322" name="Picture 2" descr="Se cumplen 107 años de la fundación de la CNT, el sindicato que logró la  jornada de ocho horas | Públ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386812" cy="4320480"/>
          </a:xfrm>
          <a:prstGeom prst="rect">
            <a:avLst/>
          </a:prstGeom>
          <a:noFill/>
        </p:spPr>
      </p:pic>
      <p:pic>
        <p:nvPicPr>
          <p:cNvPr id="56324" name="Picture 4" descr="Semana trágica de barcelo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653136"/>
            <a:ext cx="6408712" cy="2050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5298" name="Picture 2" descr="El pistolerismo y el terrorismo patronal en la Rosa de Foc – Anarquismo,  anarcosindicalismo y otros temas sobre el movimiento libertario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680850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1746" name="Picture 2" descr="Esquema: El reinado de Alfonso XIII | HISTORIA de ESPAÑA 2º Bachillera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56914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4274" name="Picture 2" descr="El pistolerismo y el terrorismo patronal en la Rosa de Foc – Anarquismo,  anarcosindicalismo y otros temas sobre el movimiento libertario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404664"/>
            <a:ext cx="8161405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3250" name="Picture 2" descr="Daniel Morales Escobar: «Los asesinatos de nuestros presidentes del  Gobierno» - En Cl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11266643" cy="6309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9394" name="Picture 2" descr="تويتر \ PSOE على تويتر: &quot;🌹 Aniversario del nacimiento de Pablo Iglesias  Posse, fundador de nuestro partido. Siempre en nuestra memoria.  https://t.co/GLkxg29Rtt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99392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8370" name="Picture 2" descr="PSOE Congreso - Pablo Iglesias Posse se convirtió en 1910... | Face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4536504" cy="4536504"/>
          </a:xfrm>
          <a:prstGeom prst="rect">
            <a:avLst/>
          </a:prstGeom>
          <a:noFill/>
        </p:spPr>
      </p:pic>
      <p:pic>
        <p:nvPicPr>
          <p:cNvPr id="58372" name="Picture 4" descr="Frases de Pablo Iglesias (17 citas) | Frases de famos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20688"/>
            <a:ext cx="321212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2226" name="Picture 2" descr="PSOE Congreso в Twitter: „Pablo Iglesias Posse se convirtió en 1910 en el  primer diputado socialista de España elegido en el seno de la Conjunción  Republicano-Socialista. Posteriormente fue reelegido diputado por Madrid en  cuantas elecciones s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675456"/>
            <a:ext cx="8577064" cy="8577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933256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51202" name="Picture 2" descr="Octubre de 1934: una revolución armada contra la II República según el  propio Largo Caballero - Pedro de Tena - Libertad Digital - Cultu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324528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0418" name="AutoShape 2" descr="F Merides - 1888 nace en Barcelona la UGT ( Unión General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0420" name="AutoShape 4" descr="F Merides - 1888 nace en Barcelona la UGT ( Unión General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0422" name="Picture 6" descr="Colaboración | La Unión General de Trabajadores cumple 134 añ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143750" cy="3781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2466" name="Picture 2" descr="La jueza levanta la suspensión de emisión del sello del P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-387424"/>
            <a:ext cx="11430000" cy="642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42" name="Picture 2" descr="Mario Amorós: “Dolores Ibárruri simbolizó la causa del comunismo en el  siglo XX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10191750" cy="642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24" name="Picture 4" descr="Alfonso XIII y la crisis de la restauración. [Tapa blanda] by SECO SERRANO,  C... : SECO SERRANO, Carlos.-: Amazon.es: Lib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459432"/>
            <a:ext cx="9324528" cy="8452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9698" name="Picture 2" descr="El caleidoscopio del caciquis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8674" name="Picture 2" descr="Reinado de alfonso xi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352924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7650" name="Picture 2" descr="Tema 9 El reinado de Alfonso XIII y fin de la Restaurac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496944" cy="6372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6626" name="Picture 2" descr="El incidente del Cu-Cut – ¡O César o Nada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64402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36</Words>
  <Application>Microsoft Office PowerPoint</Application>
  <PresentationFormat>Presentación en pantalla (4:3)</PresentationFormat>
  <Paragraphs>9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1" baseType="lpstr">
      <vt:lpstr>Tema de Office</vt:lpstr>
      <vt:lpstr>8.1. LA CRISIS DE LA RESTAURACIÓN: INTENTOS REGENERADORES Y OPOSICIÓN AL RÉGIMEN.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OPOSICIÓN POLÍTICA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9.1. ALFONSO XIII Y LA CRISIS DEL SISTEMA POLÍTICO DE LA RESTAURACIÓN: LOS PARTIDOS DINÁSTICOS. LAS FUREZA POLÍTICAS DE OPOSOCIÓN: REPUBLICANOS, NACIONALISTAS, SOCIALISTAS Y</dc:title>
  <dc:creator>Miguel A Richart B</dc:creator>
  <cp:lastModifiedBy>Miguel A Richart B</cp:lastModifiedBy>
  <cp:revision>4</cp:revision>
  <dcterms:created xsi:type="dcterms:W3CDTF">2023-02-28T18:58:36Z</dcterms:created>
  <dcterms:modified xsi:type="dcterms:W3CDTF">2024-02-29T17:53:59Z</dcterms:modified>
</cp:coreProperties>
</file>