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32603-99AE-4E92-B368-8235E40D25D0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4A4B-AE36-4C0D-A480-81C145C558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T2VAxbYiE&amp;t=818s" TargetMode="External"/><Relationship Id="rId7" Type="http://schemas.openxmlformats.org/officeDocument/2006/relationships/hyperlink" Target="https://www.youtube.com/watch?v=MyVg3qYFqus" TargetMode="External"/><Relationship Id="rId2" Type="http://schemas.openxmlformats.org/officeDocument/2006/relationships/hyperlink" Target="https://www.youtube.com/watch?v=n0qvmtPP8s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qlc6JU2x9g&amp;t=9s" TargetMode="External"/><Relationship Id="rId5" Type="http://schemas.openxmlformats.org/officeDocument/2006/relationships/hyperlink" Target="https://www.youtube.com/watch?v=YvhssH_JW78" TargetMode="External"/><Relationship Id="rId4" Type="http://schemas.openxmlformats.org/officeDocument/2006/relationships/hyperlink" Target="https://www.youtube.com/watch?v=pJV9YHFsFeo&amp;t=237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xugpzj7ZmU&amp;t=14s" TargetMode="External"/><Relationship Id="rId2" Type="http://schemas.openxmlformats.org/officeDocument/2006/relationships/hyperlink" Target="https://www.youtube.com/watch?v=qsyw07HsIs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5300" b="1" dirty="0" smtClean="0"/>
              <a:t/>
            </a:r>
            <a:br>
              <a:rPr lang="es-ES" sz="5300" b="1" dirty="0" smtClean="0"/>
            </a:br>
            <a:r>
              <a:rPr lang="es-ES" sz="4800" b="1" dirty="0" smtClean="0"/>
              <a:t>8.2. </a:t>
            </a:r>
            <a:r>
              <a:rPr lang="es-ES" sz="4800" b="1" smtClean="0"/>
              <a:t>EL IMPACTO DE LOS ACONTECIMIENTOS INTERNACIONALES MARRUECOS, LA PRIMERA GUERRA MUNDIAL Y LA REVOLUCIÓN RUSA.</a:t>
            </a:r>
            <a:r>
              <a:rPr lang="es-ES" sz="4800" smtClean="0"/>
              <a:t/>
            </a:r>
            <a:br>
              <a:rPr lang="es-ES" sz="4800" smtClean="0"/>
            </a:br>
            <a:r>
              <a:rPr lang="es-ES" sz="5300" b="1"/>
              <a:t/>
            </a:r>
            <a:br>
              <a:rPr lang="es-ES" sz="5300" b="1"/>
            </a:br>
            <a:r>
              <a:rPr lang="es-ES" b="1" dirty="0" smtClean="0"/>
              <a:t>.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362" name="AutoShape 2" descr="Dámaso Berenguer Fusté | Onda Cero Ra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4" name="Picture 4" descr="Manuel Fernández Silvestre, vida y muerte del general frív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76725" cy="6410325"/>
          </a:xfrm>
          <a:prstGeom prst="rect">
            <a:avLst/>
          </a:prstGeom>
          <a:noFill/>
        </p:spPr>
      </p:pic>
      <p:pic>
        <p:nvPicPr>
          <p:cNvPr id="15366" name="Picture 6" descr="La verdad de lo que ha ocurrido en Marruecos: El comandante general de  Melilla: el general don Manuel Fernández Silvestre muerto gloriosamente  frente al enemigo en el sangriento combate de Annual 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210196"/>
            <a:ext cx="4032448" cy="6359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Eugenio_R_ on Twitter: &quot;Estampas de África. General de división Manuel Fernández  Silvestre Comandante general de Melilla, a la izquierda general de brigada  Felipe Navarro, 2° jefe. A la derecha coronel Silverio Araujo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21603"/>
            <a:ext cx="10565904" cy="643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El Desastre de Annual: Un siglo del suceso más importante del siglo XX  español | Mar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04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100 años de Annual, el mayor desastre militar español que acabó con el  reinado de Alfonso X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2062"/>
            <a:ext cx="9356427" cy="702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Ciento un años 'Desastre de Annual' (III): El Expediente Picasso | El  Cierre 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84608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6480720"/>
          </a:xfrm>
        </p:spPr>
        <p:txBody>
          <a:bodyPr/>
          <a:lstStyle/>
          <a:p>
            <a:r>
              <a:rPr lang="es-ES" dirty="0" smtClean="0">
                <a:hlinkClick r:id="rId2"/>
              </a:rPr>
              <a:t>https://www.youtube.com/watch?v=n0qvmtPP8sg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https://www.youtube.com/watch?v=e2T2VAxbYiE&amp;t=818s</a:t>
            </a:r>
            <a:endParaRPr lang="es-ES" dirty="0" smtClean="0"/>
          </a:p>
          <a:p>
            <a:r>
              <a:rPr lang="es-ES" dirty="0" smtClean="0">
                <a:hlinkClick r:id="rId4"/>
              </a:rPr>
              <a:t>https://www.youtube.com/watch?v=pJV9YHFsFeo&amp;t=237s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https://www.youtube.com/watch?v=YvhssH_JW78</a:t>
            </a:r>
            <a:endParaRPr lang="es-ES" dirty="0" smtClean="0"/>
          </a:p>
          <a:p>
            <a:r>
              <a:rPr lang="es-ES" dirty="0" smtClean="0">
                <a:hlinkClick r:id="rId6"/>
              </a:rPr>
              <a:t>https://www.youtube.com/watch?v=Lqlc6JU2x9g&amp;t=9s</a:t>
            </a:r>
            <a:endParaRPr lang="es-ES" dirty="0" smtClean="0"/>
          </a:p>
          <a:p>
            <a:r>
              <a:rPr lang="es-ES" dirty="0" smtClean="0">
                <a:hlinkClick r:id="rId7"/>
              </a:rPr>
              <a:t>https://www.youtube.com/watch?v=MyVg3qYFqus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hlinkClick r:id="rId2"/>
              </a:rPr>
              <a:t>https://www.youtube.com/watch?v=qsyw07HsIs0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https://www.youtube.com/watch?v=ixugpzj7ZmU&amp;t=14s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El intercambio real de prisioneros en la Barcelona de la Segunda Guerra  Mundial ya tiene su nove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8334375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3794" name="Picture 2" descr="La neutralidad de España en 1914 - Emilio Campmany - Libertad Digital -  Cul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50625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ALIADÓFILOS Y GERMANÓFILOS by Eloy Andrés Per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76672"/>
            <a:ext cx="967787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Mapa Protectorado español en Marruecos | HISTORIA DE AQU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48680"/>
            <a:ext cx="963065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Crisis de 1917 - Resu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315416"/>
            <a:ext cx="6984776" cy="698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Crisis de 1917 - Resu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HISTORIA DE ESPAÑA, CRISIS DEL ESTADO LIBERAL. CRISIS Y DESCOMPOSI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63225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6866" name="Picture 2" descr="La crisis del parlamentarismo | HISTORIA de ESPAÑA 2º Bachiller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5842" name="Picture 2" descr="EL TRIENIO BOLCHEVIQUE: LA INFLUENCIA DE LA REVOLUCION RUSA EN ANDALUCIA |  VV.AA. | Casa del Lib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371295"/>
          </a:xfrm>
          <a:prstGeom prst="rect">
            <a:avLst/>
          </a:prstGeom>
          <a:noFill/>
        </p:spPr>
      </p:pic>
      <p:pic>
        <p:nvPicPr>
          <p:cNvPr id="35844" name="Picture 4" descr="Tiempo de revolución. El trienio bolchevique en España | Mundo Obr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68760"/>
            <a:ext cx="28575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ÿþH i s t o r i a d e E s p a ñ a - M o d e l o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632848" cy="4439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8914" name="Picture 2" descr="Los pecados de Alfonso XIII en Ann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37112"/>
            <a:ext cx="4276725" cy="2095501"/>
          </a:xfrm>
          <a:prstGeom prst="rect">
            <a:avLst/>
          </a:prstGeom>
          <a:noFill/>
        </p:spPr>
      </p:pic>
      <p:pic>
        <p:nvPicPr>
          <p:cNvPr id="38916" name="Picture 4" descr="Jefe del Regimiento 'Alcántara' en su heroico sacrificio en Annual |  Noticias El Día de Segov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284857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Fotos: Siete enclaves españoles en Marruecos | Cultura | 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334500" cy="660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Heroísmo del general Prim en Castillejos, Marruecos, 1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061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La Conferencia | Grupo Algeci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7614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canalejas-la mañana-velez de gomera-garcia prie - Compra venta en  todocolec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136904" cy="633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Fran Martínez on Twitter: &quot;El ascenso del Andorra a Segunda ha provocado  que un equipo no español juegue en La Liga. Eso ya había pasado, pero...  únicamente ha habido UN EQUIPO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17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6386" name="Picture 2" descr="Spanish Railway » Blog Archive » Ferrocarril de la Compañía Española de  Minas del Rif – Protectorado de Marruec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69198"/>
          </a:xfrm>
          <a:prstGeom prst="rect">
            <a:avLst/>
          </a:prstGeom>
          <a:noFill/>
        </p:spPr>
      </p:pic>
      <p:sp>
        <p:nvSpPr>
          <p:cNvPr id="16388" name="AutoShape 4" descr="Presentación del libro: La Compañía Española de Minas del R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0" name="AutoShape 6" descr="Presentación del libro: La Compañía Española de Minas del R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El Barranco del Lobo - Historias d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70968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</Words>
  <Application>Microsoft Office PowerPoint</Application>
  <PresentationFormat>Presentación en pantalla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 8.2. EL IMPACTO DE LOS ACONTECIMIENTOS INTERNACIONALES MARRUECOS, LA PRIMERA GUERRA MUNDIAL Y LA REVOLUCIÓN RUSA.  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9.2. La intervención en Marruecos. Repercusiones de la Primera Guerra Mundial en España. La crisis de 1917 y el trienio bolchevique.</dc:title>
  <dc:creator>Miguel A Richart B</dc:creator>
  <cp:lastModifiedBy>Miguel A Richart B</cp:lastModifiedBy>
  <cp:revision>2</cp:revision>
  <dcterms:created xsi:type="dcterms:W3CDTF">2023-03-05T19:52:55Z</dcterms:created>
  <dcterms:modified xsi:type="dcterms:W3CDTF">2024-02-29T17:57:19Z</dcterms:modified>
</cp:coreProperties>
</file>