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85" r:id="rId4"/>
    <p:sldId id="286" r:id="rId5"/>
    <p:sldId id="289" r:id="rId6"/>
    <p:sldId id="288" r:id="rId7"/>
    <p:sldId id="260" r:id="rId8"/>
    <p:sldId id="262" r:id="rId9"/>
    <p:sldId id="287" r:id="rId10"/>
    <p:sldId id="261" r:id="rId11"/>
    <p:sldId id="263" r:id="rId12"/>
    <p:sldId id="290" r:id="rId13"/>
    <p:sldId id="264" r:id="rId14"/>
    <p:sldId id="265" r:id="rId15"/>
    <p:sldId id="266" r:id="rId16"/>
    <p:sldId id="291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92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224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DF9B886-9695-497C-A4EA-7077CD4C5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A723B11-532D-44F1-A7E5-4D8180D2A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7AD11F8-1F02-4EB9-B2EF-4E61C26D5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8604A3E-4813-47FB-A478-80CF06E22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AD79F89-8993-411C-A89A-16482B63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9097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3FC695F-03F9-45B6-9531-0AA2130D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08B3BB2B-7788-4C10-8DCA-2556A06A8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0127CB9-DF8A-4B3D-A043-386DFDA3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3D3BB2A-DD72-4EEE-BC73-8A043308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3E6521C-9E25-4578-8445-10A76190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9008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01083BE-1580-4BDC-9B59-4816722D2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36115CC-5171-4120-B299-DB22CAE69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458D608-4425-4D33-BA9E-3A7CCBC8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874693F-D8C1-4B5A-B3BB-67CA1338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0E52AEF-B711-4204-AB79-97783DDA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2773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744E9B-D2EF-4C6B-934B-DA8904C2F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1E5363F-3C09-4FDC-ADD6-4C1FD7BC3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B2B6987-DA14-4E7D-9F11-7871D8F6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656E26D-7F61-4648-A872-66D7B7A7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15A4461-083B-4580-8DBF-C3F08451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1188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4EB1A2-1CD1-4871-8AAE-2CE48083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C097880-DD00-4618-9B8D-19E30583D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9AFC1BB-8591-404A-97E0-5C2C4AA53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6AC15B0-A206-43FD-A31A-071469A8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AEF8B87-8A5F-46C4-AA9F-AA730524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0377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84F25B2-C2C0-4112-A900-50AB643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81AAD38-9D73-412F-9AE0-6052CDC2E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2DDAE7A-B6D8-45D4-ABC7-CF1CDD63E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B0A77F8-A5F0-4437-8CA1-8654AA370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CF3AE05-8841-48B8-A0AC-5A684B13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47C993E-2416-4DA9-B97A-CF2FF434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1369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0A08328-FA3E-4639-BC72-A482F52F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0B0EA1A-DC85-4CE1-B860-9D6AB31C9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B94E174-CC95-41D0-A609-BA3130AC2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66C0640E-EF85-47AF-B145-19EDD1AFF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06510FC5-590B-4070-9898-53E3DA910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7ADB885E-B70C-43D3-9FEC-035F5393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BC2A522-CF51-423B-A79B-F7E8FAF6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F8101C7-9664-4F86-9DC2-B5D1A23C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7666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BAD60B-F0B8-4DC1-B168-30646B2F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CC5215B3-E0DA-4B23-8686-EC3B06C62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B75095A-C176-494A-903B-0A6DAEF7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C7EC7EAF-5FA9-4049-AFF8-7804E0D1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6453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591B338C-E166-4B68-9E16-E663C221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10BA61D-BCD3-478A-8A56-544A94A5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9A22B1F-FA3A-4ABF-B93E-B0945C63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9924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9EE163-E22D-49AA-8BD8-AD138179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80C85D7-1B65-4291-A304-56DCA5941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BCFC254-6E5D-461A-864E-5C2363DA7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A03570B-0D3A-4099-A407-BCDDE23D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7314EBA-B32B-4BE4-AF2B-73FF4DC3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94C188B-A81D-446F-8364-44A07A2B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389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73EC8B-85C8-4204-A071-01E9F485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05B66AF4-B926-4783-AEEA-C3DFF974E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24D8E8E-562B-48A8-82E4-A1DCF63A2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10DE8D-0430-40AB-B30A-131BB96D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0B92CF8-693D-4852-8E10-9D013B14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F37882E-BBF7-41BB-A9F5-D7C9ED43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2811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BD830551-69AF-46B0-8777-8F0CD2CA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B7E0A91-8155-4370-B6B2-D3FA22CA8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C458717-54C1-4A9A-B855-EF18080FD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86AB0-E6A5-4D02-8EBD-15DAC513B03D}" type="datetimeFigureOut">
              <a:rPr lang="es-ES" smtClean="0"/>
              <a:pPr/>
              <a:t>29/02/2024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022E9DA-33B5-41A4-9CE4-08C1A9D47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F3F0AE5-3106-4B3C-9CFF-9325A5043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3BDD-F943-4283-B5F9-9ED3137458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1930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es/url?sa=i&amp;rct=j&amp;q=&amp;esrc=s&amp;source=images&amp;cd=&amp;cad=rja&amp;uact=8&amp;ved=0ahUKEwi3humQlrPZAhWB2BQKHbjhBNUQjRwIBw&amp;url=http://www.abc.es/espana/abci-album-alfonso-xiii-170781252149-20160228110749_galeria.html&amp;psig=AOvVaw3JhLOHIjt8j6gGGvXCsrqS&amp;ust=151917072871398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es/url?sa=i&amp;rct=j&amp;q=&amp;esrc=s&amp;source=images&amp;cd=&amp;cad=rja&amp;uact=8&amp;ved=0ahUKEwi3humQlrPZAhWB2BQKHbjhBNUQjRwIBw&amp;url=http://www.abc.es/espana/abci-album-alfonso-xiii-170781252149-20160228110749_galeria.html&amp;psig=AOvVaw3JhLOHIjt8j6gGGvXCsrqS&amp;ust=1519170728713981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ogle.es/url?sa=i&amp;rct=j&amp;q=&amp;esrc=s&amp;source=images&amp;cd=&amp;cad=rja&amp;uact=8&amp;ved=0ahUKEwiy_tfRzbXZAhVRNMAKHbziA0YQjRwIBw&amp;url=http://www.abc.es/historia-militar/20140112/abci-desembarco-alhucemas-tropas-espanolas-201401111236.html&amp;psig=AOvVaw35CIGQG1BrHAfiJfKxbivZ&amp;ust=151925431820684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0ahUKEwi-r4-8z7XZAhWBA8AKHQDUDxoQjRwIBw&amp;url=http://lahemerotecadelbuitre.com/piezas/fracasa-en-jaca-un-intento-de-golpe-de-estado-para-proclamar-la-republica-de-fermin-galan-y-garcia-hernandez/&amp;psig=AOvVaw2DXWYhBWBkBGN4NffIGoVo&amp;ust=1519254836269805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79A17A4-4A7C-4F72-87EB-11334F38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1300"/>
          </a:xfrm>
        </p:spPr>
        <p:txBody>
          <a:bodyPr/>
          <a:lstStyle/>
          <a:p>
            <a:pPr algn="ctr"/>
            <a:r>
              <a:rPr lang="es-ES" b="1" smtClean="0"/>
              <a:t>8.3</a:t>
            </a:r>
            <a:r>
              <a:rPr lang="es-ES" b="1" smtClean="0"/>
              <a:t>. </a:t>
            </a:r>
            <a:r>
              <a:rPr lang="es-ES" b="1" dirty="0"/>
              <a:t>LA DICTADURA DE PRIMO DE </a:t>
            </a:r>
            <a:r>
              <a:rPr lang="es-ES" b="1" dirty="0" smtClean="0"/>
              <a:t>RIVERA Y EL FINAL DEL REINADO…</a:t>
            </a:r>
            <a:endParaRPr lang="es-ES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A415D6EB-8797-4EC6-A0BA-037F03C4C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24" y="237997"/>
            <a:ext cx="1604773" cy="2121028"/>
          </a:xfrm>
        </p:spPr>
      </p:pic>
      <p:sp>
        <p:nvSpPr>
          <p:cNvPr id="7" name="AutoShape 4" descr="Resultado de imagen de jose antonio primo de rivera">
            <a:extLst>
              <a:ext uri="{FF2B5EF4-FFF2-40B4-BE49-F238E27FC236}">
                <a16:creationId xmlns="" xmlns:a16="http://schemas.microsoft.com/office/drawing/2014/main" id="{21C25998-5A8F-4067-9152-7BE00101D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D7B1D1E-7CCE-4A6E-84A4-13257B886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" y="3705987"/>
            <a:ext cx="3742436" cy="2806827"/>
          </a:xfrm>
          <a:prstGeom prst="rect">
            <a:avLst/>
          </a:prstGeom>
        </p:spPr>
      </p:pic>
      <p:pic>
        <p:nvPicPr>
          <p:cNvPr id="1030" name="Picture 6" descr="Resultado de imagen de ALFONSO xiii">
            <a:hlinkClick r:id="rId4"/>
            <a:extLst>
              <a:ext uri="{FF2B5EF4-FFF2-40B4-BE49-F238E27FC236}">
                <a16:creationId xmlns="" xmlns:a16="http://schemas.microsoft.com/office/drawing/2014/main" id="{D01F72BC-5B79-448C-9FB0-FA9C0C537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64" y="3429000"/>
            <a:ext cx="2253996" cy="32743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7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6FF0DA-A1C9-457B-993B-686E31BE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14EBA91-F170-4917-A5BD-1545927B0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32" y="101600"/>
            <a:ext cx="8873067" cy="6654800"/>
          </a:xfrm>
        </p:spPr>
      </p:pic>
    </p:spTree>
    <p:extLst>
      <p:ext uri="{BB962C8B-B14F-4D97-AF65-F5344CB8AC3E}">
        <p14:creationId xmlns="" xmlns:p14="http://schemas.microsoft.com/office/powerpoint/2010/main" val="303191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427677-7A2F-48B7-A237-F993C0A0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D69AB857-179E-4A03-B738-CF941E563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61" y="227981"/>
            <a:ext cx="8527139" cy="6402038"/>
          </a:xfrm>
        </p:spPr>
      </p:pic>
    </p:spTree>
    <p:extLst>
      <p:ext uri="{BB962C8B-B14F-4D97-AF65-F5344CB8AC3E}">
        <p14:creationId xmlns="" xmlns:p14="http://schemas.microsoft.com/office/powerpoint/2010/main" val="3500455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1E0238D-C7F3-4E84-802D-9A63FEB8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C03B9615-146F-4FE0-A69B-F3F9AC368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210583"/>
            <a:ext cx="7105650" cy="3999466"/>
          </a:xfr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2AC6B6A-FABA-464A-A38B-59BC0B155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65" y="210583"/>
            <a:ext cx="4328160" cy="6096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B6A4F923-1384-449C-A94E-36F934377A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74" y="4428195"/>
            <a:ext cx="2184952" cy="2089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25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B41AF4-CFE9-4AD3-90C5-49B9C0F5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Marcador de contenido 8">
            <a:extLst>
              <a:ext uri="{FF2B5EF4-FFF2-40B4-BE49-F238E27FC236}">
                <a16:creationId xmlns="" xmlns:a16="http://schemas.microsoft.com/office/drawing/2014/main" id="{2C574B67-252B-46E1-86BF-747DAA0C3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76" y="242160"/>
            <a:ext cx="8083949" cy="6373679"/>
          </a:xfr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DF37CE9-EB8C-4552-8EE7-C5B0FABD2C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51" y="0"/>
            <a:ext cx="912709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58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C2F030E-0890-45F7-89B0-DA66AD35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1EE57E92-E23A-4C1B-823D-19F3CEBA5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184150"/>
            <a:ext cx="5715001" cy="3616037"/>
          </a:xfr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16406856-AF72-43DF-9205-4D99BADE7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924" y="0"/>
            <a:ext cx="4436301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346BCC2-B29D-45C3-8F48-FD660A9661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902075"/>
            <a:ext cx="2381250" cy="27717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A3AA1112-6DCC-4921-9D81-652CAD2A4D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69" y="3975798"/>
            <a:ext cx="3098504" cy="26155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89EB055C-0ED1-4E62-BFDA-A1AF4F723C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74" y="1992168"/>
            <a:ext cx="1371600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1059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38C8D6C-5280-41E5-A7EE-330A6BA3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FE781F77-C2BB-4DE6-AF71-4D482E1A1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7" y="0"/>
            <a:ext cx="7735712" cy="4351338"/>
          </a:xfr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1FF2080-50DF-4BD8-A930-AC54B8C6F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176213"/>
            <a:ext cx="3371850" cy="43434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1B1458D7-E8AF-4FC9-BAAF-1C7BE3E23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09" y="3803650"/>
            <a:ext cx="5267325" cy="35115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1F15D57-9C60-4C0F-818B-C17665E12B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7" y="4419600"/>
            <a:ext cx="2438400" cy="24384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ED4ACF37-5571-493B-B32F-67303678BB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25" y="4520336"/>
            <a:ext cx="3124200" cy="22369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4028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B41AF4-CFE9-4AD3-90C5-49B9C0F5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Marcador de contenido 8">
            <a:extLst>
              <a:ext uri="{FF2B5EF4-FFF2-40B4-BE49-F238E27FC236}">
                <a16:creationId xmlns="" xmlns:a16="http://schemas.microsoft.com/office/drawing/2014/main" id="{2C574B67-252B-46E1-86BF-747DAA0C3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76" y="242160"/>
            <a:ext cx="8083949" cy="6373679"/>
          </a:xfrm>
        </p:spPr>
      </p:pic>
    </p:spTree>
    <p:extLst>
      <p:ext uri="{BB962C8B-B14F-4D97-AF65-F5344CB8AC3E}">
        <p14:creationId xmlns="" xmlns:p14="http://schemas.microsoft.com/office/powerpoint/2010/main" val="2228109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6571E67-AE5B-4CD4-A59E-40BF6DFA9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0CFDB2B2-8AA0-4D5E-AB76-3EE35B5EB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7" y="116626"/>
            <a:ext cx="4525488" cy="6376249"/>
          </a:xfr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7AB48EC6-3644-449D-8FAF-26F8C73B1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08" y="247650"/>
            <a:ext cx="4657892" cy="34480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8A75DD6-1E02-4AED-8B19-C0389583C3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3813175"/>
            <a:ext cx="4076700" cy="27110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9251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D72CD1-AAE9-474B-A24E-9164FE7E4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7AEB290D-2B40-467B-83B3-07EA99A9D3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85" y="365125"/>
            <a:ext cx="5269865" cy="6127750"/>
          </a:xfrm>
          <a:prstGeom prst="rect">
            <a:avLst/>
          </a:prstGeom>
        </p:spPr>
      </p:pic>
      <p:pic>
        <p:nvPicPr>
          <p:cNvPr id="11" name="Marcador de contenido 10">
            <a:extLst>
              <a:ext uri="{FF2B5EF4-FFF2-40B4-BE49-F238E27FC236}">
                <a16:creationId xmlns="" xmlns:a16="http://schemas.microsoft.com/office/drawing/2014/main" id="{77BCE454-EFFB-4214-B661-D96C5D657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365125"/>
            <a:ext cx="6581775" cy="6181328"/>
          </a:xfrm>
        </p:spPr>
      </p:pic>
    </p:spTree>
    <p:extLst>
      <p:ext uri="{BB962C8B-B14F-4D97-AF65-F5344CB8AC3E}">
        <p14:creationId xmlns="" xmlns:p14="http://schemas.microsoft.com/office/powerpoint/2010/main" val="3348204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CC6220-3BDE-4E05-9617-4548D779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27A2C2A8-76F8-44E6-AF42-AA5E18952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82" y="144462"/>
            <a:ext cx="8758767" cy="6569075"/>
          </a:xfrm>
        </p:spPr>
      </p:pic>
    </p:spTree>
    <p:extLst>
      <p:ext uri="{BB962C8B-B14F-4D97-AF65-F5344CB8AC3E}">
        <p14:creationId xmlns="" xmlns:p14="http://schemas.microsoft.com/office/powerpoint/2010/main" val="136059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C6898DF-C5ED-4170-9207-B8BA4A676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568716"/>
            <a:ext cx="18341934" cy="366842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D026EC2-FB7D-4E88-9C34-BAF313973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Resultado de imagen de ALFONSO xiii">
            <a:hlinkClick r:id="rId2"/>
            <a:extLst>
              <a:ext uri="{FF2B5EF4-FFF2-40B4-BE49-F238E27FC236}">
                <a16:creationId xmlns="" xmlns:a16="http://schemas.microsoft.com/office/drawing/2014/main" id="{2C461DC4-8C38-43DB-B2CF-DBB26496D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56759"/>
            <a:ext cx="4642802" cy="6744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183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D8F02F5-BDBA-41F1-8BC2-999A47AB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Resultado de imagen de DESEMBARCO DE ALHUCEMAS PRIMO">
            <a:hlinkClick r:id="rId2"/>
            <a:extLst>
              <a:ext uri="{FF2B5EF4-FFF2-40B4-BE49-F238E27FC236}">
                <a16:creationId xmlns="" xmlns:a16="http://schemas.microsoft.com/office/drawing/2014/main" id="{3DBE4121-730D-45EE-AEBF-9D8D214113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365125"/>
            <a:ext cx="11249025" cy="6323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2296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6179B22-4D20-4000-AA57-4C5E97872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9CE621CD-4733-4309-8FEC-5FE91AB2E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12" y="168901"/>
            <a:ext cx="10235194" cy="6520198"/>
          </a:xfrm>
        </p:spPr>
      </p:pic>
    </p:spTree>
    <p:extLst>
      <p:ext uri="{BB962C8B-B14F-4D97-AF65-F5344CB8AC3E}">
        <p14:creationId xmlns="" xmlns:p14="http://schemas.microsoft.com/office/powerpoint/2010/main" val="3166930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C43A3E-9CFF-44AE-8742-742955D9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8B68CC65-213D-4FA2-BD61-800E8A705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11" y="-79375"/>
            <a:ext cx="9041489" cy="6788204"/>
          </a:xfrm>
        </p:spPr>
      </p:pic>
    </p:spTree>
    <p:extLst>
      <p:ext uri="{BB962C8B-B14F-4D97-AF65-F5344CB8AC3E}">
        <p14:creationId xmlns="" xmlns:p14="http://schemas.microsoft.com/office/powerpoint/2010/main" val="1848558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34B2DE7-6EA2-4890-B519-6084C52B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="" xmlns:a16="http://schemas.microsoft.com/office/drawing/2014/main" id="{DEC09262-C9C6-4B7F-BAE3-E8C331154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59" y="132732"/>
            <a:ext cx="8558541" cy="6592535"/>
          </a:xfrm>
        </p:spPr>
      </p:pic>
    </p:spTree>
    <p:extLst>
      <p:ext uri="{BB962C8B-B14F-4D97-AF65-F5344CB8AC3E}">
        <p14:creationId xmlns="" xmlns:p14="http://schemas.microsoft.com/office/powerpoint/2010/main" val="3161555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F0632C7-A27B-4C1F-953A-C32D6E96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C1594BCC-5415-4F00-BFEB-8D103672B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-213519"/>
            <a:ext cx="9448800" cy="6854675"/>
          </a:xfrm>
        </p:spPr>
      </p:pic>
    </p:spTree>
    <p:extLst>
      <p:ext uri="{BB962C8B-B14F-4D97-AF65-F5344CB8AC3E}">
        <p14:creationId xmlns="" xmlns:p14="http://schemas.microsoft.com/office/powerpoint/2010/main" val="1126762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99283E-2208-4D08-854A-EEE17979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AF15A6DA-9525-4EEB-93FD-64972DE60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61" y="234949"/>
            <a:ext cx="8631914" cy="6480701"/>
          </a:xfrm>
        </p:spPr>
      </p:pic>
    </p:spTree>
    <p:extLst>
      <p:ext uri="{BB962C8B-B14F-4D97-AF65-F5344CB8AC3E}">
        <p14:creationId xmlns="" xmlns:p14="http://schemas.microsoft.com/office/powerpoint/2010/main" val="1008072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F961185-712D-44AE-B6B8-69563AC9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9D012216-1D83-46FB-A781-8B9E7AFC7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11" y="120713"/>
            <a:ext cx="8812889" cy="6616574"/>
          </a:xfrm>
        </p:spPr>
      </p:pic>
    </p:spTree>
    <p:extLst>
      <p:ext uri="{BB962C8B-B14F-4D97-AF65-F5344CB8AC3E}">
        <p14:creationId xmlns="" xmlns:p14="http://schemas.microsoft.com/office/powerpoint/2010/main" val="44757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="" xmlns:a16="http://schemas.microsoft.com/office/drawing/2014/main" id="{0D9FCACC-4323-4C48-A725-05C13A066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80" y="123825"/>
            <a:ext cx="4707167" cy="6369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esultado de imagen de GOLPE DE DICIEMBRE DE 1930">
            <a:hlinkClick r:id="rId3"/>
            <a:extLst>
              <a:ext uri="{FF2B5EF4-FFF2-40B4-BE49-F238E27FC236}">
                <a16:creationId xmlns="" xmlns:a16="http://schemas.microsoft.com/office/drawing/2014/main" id="{1D1DF26D-6F03-4DF2-B723-5991DFD0C1CC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30A396DC-5060-4FF7-BFC1-84F42A886C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16" y="218459"/>
            <a:ext cx="5395913" cy="29356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B75017BB-501D-4029-BBF8-6ABD214539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15" y="3228746"/>
            <a:ext cx="6713309" cy="3641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5891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9E29D91-56F4-412A-9CEA-B8CAC733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7C1EEE48-871E-427B-816E-11D3EC5DA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5" y="365125"/>
            <a:ext cx="8009467" cy="6007100"/>
          </a:xfr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C1484571-9798-4F03-9147-8D2A69A561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412750"/>
            <a:ext cx="3496735" cy="3692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6849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9860C84-2F13-473D-AA57-99E04513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36277BBE-653B-4A53-BE72-5F28AE72B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49" y="219075"/>
            <a:ext cx="8365067" cy="6273800"/>
          </a:xfrm>
        </p:spPr>
      </p:pic>
    </p:spTree>
    <p:extLst>
      <p:ext uri="{BB962C8B-B14F-4D97-AF65-F5344CB8AC3E}">
        <p14:creationId xmlns="" xmlns:p14="http://schemas.microsoft.com/office/powerpoint/2010/main" val="394504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3715600-C156-49D9-88E5-5C92D9F5D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6E1BBB76-07AE-43FD-B798-408E187C0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1" y="278039"/>
            <a:ext cx="8393789" cy="6301921"/>
          </a:xfrm>
        </p:spPr>
      </p:pic>
    </p:spTree>
    <p:extLst>
      <p:ext uri="{BB962C8B-B14F-4D97-AF65-F5344CB8AC3E}">
        <p14:creationId xmlns="" xmlns:p14="http://schemas.microsoft.com/office/powerpoint/2010/main" val="2225880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B8988B9-829B-4D41-8AA5-0507BF6B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F88FF77A-F8B9-4794-85AA-BD1C92CA0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365125"/>
            <a:ext cx="10753725" cy="5698078"/>
          </a:xfrm>
        </p:spPr>
      </p:pic>
    </p:spTree>
    <p:extLst>
      <p:ext uri="{BB962C8B-B14F-4D97-AF65-F5344CB8AC3E}">
        <p14:creationId xmlns="" xmlns:p14="http://schemas.microsoft.com/office/powerpoint/2010/main" val="2750039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5AFE108-301A-4B7E-9C8B-9C05009B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442E3B88-57F7-49D5-B841-141679C13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0302"/>
            <a:ext cx="9906000" cy="6597396"/>
          </a:xfrm>
        </p:spPr>
      </p:pic>
    </p:spTree>
    <p:extLst>
      <p:ext uri="{BB962C8B-B14F-4D97-AF65-F5344CB8AC3E}">
        <p14:creationId xmlns="" xmlns:p14="http://schemas.microsoft.com/office/powerpoint/2010/main" val="3716492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7F5C6F8-2BE9-487E-B569-CEF18739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29460051-02B0-419B-BE34-0B73083F2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36" y="151204"/>
            <a:ext cx="9081339" cy="6555592"/>
          </a:xfrm>
        </p:spPr>
      </p:pic>
    </p:spTree>
    <p:extLst>
      <p:ext uri="{BB962C8B-B14F-4D97-AF65-F5344CB8AC3E}">
        <p14:creationId xmlns="" xmlns:p14="http://schemas.microsoft.com/office/powerpoint/2010/main" val="2527283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B0EB10-8AE0-46D4-90DC-0C11F480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B8F7736-D656-42B1-B7C3-9567D184E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22342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36C43E-3C66-4D71-AAF0-57A5A3E51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00B4287-C311-4C2E-A934-D1207E038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4963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AB19900-211D-4867-8F8D-FEC2BE03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6355728B-2600-40C0-9BB6-307973F17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36" y="1825625"/>
            <a:ext cx="5795727" cy="4351338"/>
          </a:xfrm>
        </p:spPr>
      </p:pic>
    </p:spTree>
    <p:extLst>
      <p:ext uri="{BB962C8B-B14F-4D97-AF65-F5344CB8AC3E}">
        <p14:creationId xmlns="" xmlns:p14="http://schemas.microsoft.com/office/powerpoint/2010/main" val="82729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0AD6DBF-BEEF-4509-89CE-8178ED54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815921C1-985C-4D04-B272-ED51A61BF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365125"/>
            <a:ext cx="9429750" cy="6286500"/>
          </a:xfrm>
        </p:spPr>
      </p:pic>
    </p:spTree>
    <p:extLst>
      <p:ext uri="{BB962C8B-B14F-4D97-AF65-F5344CB8AC3E}">
        <p14:creationId xmlns="" xmlns:p14="http://schemas.microsoft.com/office/powerpoint/2010/main" val="387877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C8E32DF-9DD2-4AF5-8BD5-B98A4A53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C886A87E-97A3-4898-A47C-DE8EEBF9D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4" y="365125"/>
            <a:ext cx="8162925" cy="6122194"/>
          </a:xfrm>
        </p:spPr>
      </p:pic>
    </p:spTree>
    <p:extLst>
      <p:ext uri="{BB962C8B-B14F-4D97-AF65-F5344CB8AC3E}">
        <p14:creationId xmlns="" xmlns:p14="http://schemas.microsoft.com/office/powerpoint/2010/main" val="35465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746C250-CD0C-4DB0-8113-C7DFD5221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56903C27-E3CC-4384-BD58-898B3E357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61" y="74230"/>
            <a:ext cx="8936714" cy="6709540"/>
          </a:xfrm>
        </p:spPr>
      </p:pic>
    </p:spTree>
    <p:extLst>
      <p:ext uri="{BB962C8B-B14F-4D97-AF65-F5344CB8AC3E}">
        <p14:creationId xmlns="" xmlns:p14="http://schemas.microsoft.com/office/powerpoint/2010/main" val="411495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F244006-0D2C-4744-B406-D81F36B6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B7506DC0-4EDB-407A-9554-D15F694A6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57" y="144462"/>
            <a:ext cx="8758767" cy="6569075"/>
          </a:xfrm>
        </p:spPr>
      </p:pic>
    </p:spTree>
    <p:extLst>
      <p:ext uri="{BB962C8B-B14F-4D97-AF65-F5344CB8AC3E}">
        <p14:creationId xmlns="" xmlns:p14="http://schemas.microsoft.com/office/powerpoint/2010/main" val="3870109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B2587EF-1BA7-4D88-B330-0B2055CA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DBDBFD1E-7896-4F04-B9CF-7AA328AA8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08" y="185053"/>
            <a:ext cx="8694992" cy="6307822"/>
          </a:xfrm>
        </p:spPr>
      </p:pic>
    </p:spTree>
    <p:extLst>
      <p:ext uri="{BB962C8B-B14F-4D97-AF65-F5344CB8AC3E}">
        <p14:creationId xmlns="" xmlns:p14="http://schemas.microsoft.com/office/powerpoint/2010/main" val="252336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14</Words>
  <Application>Microsoft Office PowerPoint</Application>
  <PresentationFormat>Personalizado</PresentationFormat>
  <Paragraphs>1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8.3. LA DICTADURA DE PRIMO DE RIVERA Y EL FINAL DEL REINADO…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1º SIGLO XX. LA DICTADURA DE PRIMO DE RIVERA</dc:title>
  <dc:creator>miguel a richart bernardo</dc:creator>
  <cp:lastModifiedBy>Miguel A Richart B</cp:lastModifiedBy>
  <cp:revision>13</cp:revision>
  <dcterms:created xsi:type="dcterms:W3CDTF">2018-02-19T23:48:18Z</dcterms:created>
  <dcterms:modified xsi:type="dcterms:W3CDTF">2024-02-29T18:17:23Z</dcterms:modified>
</cp:coreProperties>
</file>