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88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B3-67CE-404E-AC8F-A0CF2E1A6B53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D542-58E4-4981-AF19-6B1ECC6A441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B3-67CE-404E-AC8F-A0CF2E1A6B53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D542-58E4-4981-AF19-6B1ECC6A441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B3-67CE-404E-AC8F-A0CF2E1A6B53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D542-58E4-4981-AF19-6B1ECC6A441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B3-67CE-404E-AC8F-A0CF2E1A6B53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D542-58E4-4981-AF19-6B1ECC6A441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B3-67CE-404E-AC8F-A0CF2E1A6B53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D542-58E4-4981-AF19-6B1ECC6A441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B3-67CE-404E-AC8F-A0CF2E1A6B53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D542-58E4-4981-AF19-6B1ECC6A441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B3-67CE-404E-AC8F-A0CF2E1A6B53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D542-58E4-4981-AF19-6B1ECC6A441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B3-67CE-404E-AC8F-A0CF2E1A6B53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D542-58E4-4981-AF19-6B1ECC6A441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B3-67CE-404E-AC8F-A0CF2E1A6B53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D542-58E4-4981-AF19-6B1ECC6A441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B3-67CE-404E-AC8F-A0CF2E1A6B53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D542-58E4-4981-AF19-6B1ECC6A441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EB3-67CE-404E-AC8F-A0CF2E1A6B53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D542-58E4-4981-AF19-6B1ECC6A441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CEB3-67CE-404E-AC8F-A0CF2E1A6B53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BD542-58E4-4981-AF19-6B1ECC6A441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TEMA 11.4. La represión, el exilio y los movimientos de protesta contra la dictadura. La cultura durante el Franquismo en España y en el exilio.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EXILIADOS EN EL FRANQUISMO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El exilio después de la victoria franquista: El exilio del medio millón de  españoles que jamás recuperaron su país | Públ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548680"/>
            <a:ext cx="8775975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8 de mayo, el Día del Exilio, fijado en la nueva Ley de Memoria Democrá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-1179512"/>
            <a:ext cx="11906250" cy="8277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El exilio español a México y el terror franquista. Una síntesis del inicio  del pasado traumático españ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1191731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MOVIMIENTOS DE PROTESTA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https://pictures.abebooks.com/inventory/md/md31815224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4194"/>
            <a:ext cx="3888432" cy="5443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La 'Stasi' de El Pardo: así espió un Franco paranoico a don Juan y los  monárquico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320480" cy="5760640"/>
          </a:xfrm>
          <a:prstGeom prst="rect">
            <a:avLst/>
          </a:prstGeom>
          <a:noFill/>
        </p:spPr>
      </p:pic>
      <p:pic>
        <p:nvPicPr>
          <p:cNvPr id="12292" name="Picture 4" descr="La 'Stasi' de El Pardo: así espió un Franco paranoico a don Juan y los  monárquic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El auténtico papel de Juan de Borbón durante la dictadura: la conspiración  que intentó derrocar a Franco - Historia - C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296400" cy="5229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historia del maquis-julian chaves palacios-97884177436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184576" cy="7946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5842" name="AutoShape 2" descr="Maquis: la cruel vida en los montes de los bandoleros que querían aplastar  a Fran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5844" name="Picture 4" descr="Quiénes eran los maquis en la Guerra Civil Españ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4818" name="Picture 2" descr="MAQUIS, LA RESITENCIA ANTIFRANQUISTA EN LA POSGUERRA * Julian Chaves *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9130153" cy="5135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3794" name="Picture 2" descr="Agenda | Documental sobre las primeras huelgas obreras en el franquismo +  exposición de Korr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74411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 descr="HISTORIA DE ESPAÑA: 11.1. LA CREACIÓN DEL ESTADO FRANQUISTA. GRUPOS  IDEOLÓGICOS Y APOYOS SOCIALES. ETAPAS DE LA DICTADURA Y PRINCIPALES  CARACTERÍSTICAS DE CADA UNA DE ELLAS. EL CONTEXTO INTERNACIONAL: DEL  AISLAMIENTO 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19320" cy="67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0" name="Picture 2" descr="El papel de CCOO en la OIT durante el franquismo e inicio de la democra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488832" cy="5916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 descr="Fundación 1º de May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5576"/>
            <a:ext cx="8996574" cy="14109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 descr="Recuerdos del movimiento estudiantil en los años 60 y aspectos relevantes  del contexto internacional en la época - Viento S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97536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62" name="Picture 2" descr="Las históricas huelgas en la educación de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1467544"/>
            <a:ext cx="11468100" cy="857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9938" name="Picture 2" descr="ETA en el franquismo. El origen de la bestia. – HABLEMOS DE HISTORIA 📚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624736" cy="6591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8914" name="AutoShape 2" descr="El asesinato de Carrero bunkerizó el franquis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8916" name="Picture 4" descr="7 momentos para entender qué fue ETA, el grupo armado que quiso separar al  País Vasco de España y Francia - BBC News Mu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8832979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7890" name="Picture 2" descr="Se cumplen 50 años del asesinato de Carrero Bl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404664"/>
            <a:ext cx="1011312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6866" name="Picture 2" descr="Vicente Enrique y Tarancón, un cardenal contra Fr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188640"/>
            <a:ext cx="114300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6082" name="Picture 2" descr="El Contubernio de Múnich 60 años después: la antesala de la Constitución  española | Públ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99"/>
            <a:ext cx="9429750" cy="628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5058" name="Picture 2" descr="El contubernio de Münich de 1962” - Raquel Lucí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488832" cy="7488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 descr="Arranca la búsqueda en Paterna de los restos de 100 fusilados por el  franqui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87150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4034" name="Picture 2" descr="El fusilamiento de Grimau, un crimen de Estado de la dictadura franquista  que el PP y la Justicia se niegan a revi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79512"/>
            <a:ext cx="6819900" cy="968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3010" name="Picture 2" descr="Santiago Carrillo no necesitaba ninguna peluca: en 1969,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188640"/>
            <a:ext cx="10009112" cy="5771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0178" name="Picture 2" descr="Las publicaciones del Frente Nacional Vasco durante la dictadura franquista  (1957-196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352483" cy="2448272"/>
          </a:xfrm>
          <a:prstGeom prst="rect">
            <a:avLst/>
          </a:prstGeom>
          <a:noFill/>
        </p:spPr>
      </p:pic>
      <p:pic>
        <p:nvPicPr>
          <p:cNvPr id="50180" name="Picture 4" descr="Esquerra Republicana de Catalunya - Wikipedia, la enciclopedia lib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04864"/>
            <a:ext cx="482339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9154" name="Picture 2" descr="Fue el FRAP una banda terrorista? - h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620688"/>
            <a:ext cx="9902745" cy="5905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8130" name="Picture 2" descr="DOS DECADAS DE CULTURA ARTISTICA EN EL FRANQUISMO 1936-1956 - Uniliber.com  | Libros y Coleccioni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-2403649"/>
            <a:ext cx="7848872" cy="10807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387424"/>
            <a:ext cx="7620000" cy="10629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Una investigación reduce de 50.000 a 15.000 el número de ejecutados durante la posguer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876300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FUSILADOS EN FRANQUISMO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50.000 A 120.000</a:t>
            </a:r>
          </a:p>
          <a:p>
            <a:pPr>
              <a:buNone/>
            </a:pPr>
            <a:r>
              <a:rPr lang="es-ES" dirty="0" smtClean="0"/>
              <a:t>    SEGÚN LÍNEA EDITORIAL O CORRIENTE HISTORIOGRÁFICA…</a:t>
            </a:r>
            <a:endParaRPr lang="es-ES" dirty="0"/>
          </a:p>
        </p:txBody>
      </p:sp>
      <p:sp>
        <p:nvSpPr>
          <p:cNvPr id="20482" name="AutoShape 2" descr="Archivo:El Pais logo 2007.svg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Archivo:El Pais logo 2007.svg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486" name="Picture 6" descr="Portada de EL PAÍS del 02-09-2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1752600" cy="2600325"/>
          </a:xfrm>
          <a:prstGeom prst="rect">
            <a:avLst/>
          </a:prstGeom>
          <a:noFill/>
        </p:spPr>
      </p:pic>
      <p:pic>
        <p:nvPicPr>
          <p:cNvPr id="20488" name="Picture 8" descr="Portada de EL MUNDO del martes 27 de abril de 2021 | Medi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356992"/>
            <a:ext cx="1872208" cy="2585146"/>
          </a:xfrm>
          <a:prstGeom prst="rect">
            <a:avLst/>
          </a:prstGeom>
          <a:noFill/>
        </p:spPr>
      </p:pic>
      <p:sp>
        <p:nvSpPr>
          <p:cNvPr id="20490" name="AutoShape 10" descr="Ángel Viñas: &quot;Franco robó lo suyo, una fortuna de 388 millones de euros en  1940&quot; | Públ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492" name="Picture 12" descr="LA FORJA DE UN HISTORIADOR. VIÑAS, ÁNGEL. Libro en papel. 9788491996224  Librería +Bernat ,Magatzem de Cultura de Barcelo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56992"/>
            <a:ext cx="1752600" cy="2600325"/>
          </a:xfrm>
          <a:prstGeom prst="rect">
            <a:avLst/>
          </a:prstGeom>
          <a:noFill/>
        </p:spPr>
      </p:pic>
      <p:sp>
        <p:nvSpPr>
          <p:cNvPr id="20494" name="AutoShape 14" descr="Pío Moa, autor de 'Los mitos de la Guerra Civil', presenta 'Los mitos del  franquismo' en Madrid - La Esfera de los Lib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496" name="Picture 16" descr="Los mitos de la Guerra Civil - La Esfera de los Libr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156176" y="3429000"/>
            <a:ext cx="273630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458" name="AutoShape 2" descr="La Ley de Responsabilidades Políticas, paradigma de la crueldad de la  dictadura franqui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460" name="Picture 4" descr="Lucio Martínez Pereda on X: &quot;La propuesta del ultraderechizado Feijóo  reactualiza un baluarte jurídico propio del totalitarismo: la existencia de  Delitos Políticos , y para ello bebe en las fuentes históricas 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459432"/>
            <a:ext cx="5832648" cy="8357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Portada expediente TER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459432"/>
            <a:ext cx="5486400" cy="7658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EXILIO  FRANQUISMO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MÁS DE 400.000 ESPAÑOLES SE EXILIAN</a:t>
            </a:r>
          </a:p>
          <a:p>
            <a:pPr lvl="1"/>
            <a:r>
              <a:rPr lang="es-ES" dirty="0" smtClean="0"/>
              <a:t>MÉXICO</a:t>
            </a:r>
          </a:p>
          <a:p>
            <a:pPr lvl="1"/>
            <a:r>
              <a:rPr lang="es-ES" dirty="0" smtClean="0"/>
              <a:t>ARGENTINA</a:t>
            </a:r>
          </a:p>
          <a:p>
            <a:pPr lvl="1"/>
            <a:r>
              <a:rPr lang="es-ES" dirty="0" smtClean="0"/>
              <a:t>FRANCIA</a:t>
            </a:r>
          </a:p>
          <a:p>
            <a:pPr lvl="1"/>
            <a:r>
              <a:rPr lang="es-ES" dirty="0" smtClean="0"/>
              <a:t>NORTE DE ÁFRICA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64</Words>
  <Application>Microsoft Office PowerPoint</Application>
  <PresentationFormat>Presentación en pantalla (4:3)</PresentationFormat>
  <Paragraphs>12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TEMA 11.4. La represión, el exilio y los movimientos de protesta contra la dictadura. La cultura durante el Franquismo en España y en el exilio. </vt:lpstr>
      <vt:lpstr>Diapositiva 2</vt:lpstr>
      <vt:lpstr>Diapositiva 3</vt:lpstr>
      <vt:lpstr>Diapositiva 4</vt:lpstr>
      <vt:lpstr>Diapositiva 5</vt:lpstr>
      <vt:lpstr>FUSILADOS EN FRANQUISMO</vt:lpstr>
      <vt:lpstr>Diapositiva 7</vt:lpstr>
      <vt:lpstr>Diapositiva 8</vt:lpstr>
      <vt:lpstr>EXILIO  FRANQUISMO</vt:lpstr>
      <vt:lpstr>EXILIADOS EN EL FRANQUISMO</vt:lpstr>
      <vt:lpstr>Diapositiva 11</vt:lpstr>
      <vt:lpstr>Diapositiva 12</vt:lpstr>
      <vt:lpstr>MOVIMIENTOS DE PROTESTA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11.4. La represión, el exilio y los movimientos de protesta contra la dictadura. La cultura durante el Franquismo en España y en el exilio. </dc:title>
  <dc:creator>Miguel A Richart B</dc:creator>
  <cp:lastModifiedBy>Miguel A Richart B</cp:lastModifiedBy>
  <cp:revision>3</cp:revision>
  <dcterms:created xsi:type="dcterms:W3CDTF">2024-04-14T19:05:48Z</dcterms:created>
  <dcterms:modified xsi:type="dcterms:W3CDTF">2024-04-14T20:24:15Z</dcterms:modified>
</cp:coreProperties>
</file>