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media/image53.jpeg" ContentType="image/jpeg"/>
  <Override PartName="/ppt/media/image1.jpeg" ContentType="image/jpeg"/>
  <Override PartName="/ppt/media/image28.png" ContentType="image/png"/>
  <Override PartName="/ppt/media/image54.jpeg" ContentType="image/jpeg"/>
  <Override PartName="/ppt/media/image2.jpeg" ContentType="image/jpeg"/>
  <Override PartName="/ppt/media/image55.jpeg" ContentType="image/jpeg"/>
  <Override PartName="/ppt/media/image3.jpeg" ContentType="image/jpeg"/>
  <Override PartName="/ppt/media/image4.jpeg" ContentType="image/jpeg"/>
  <Override PartName="/ppt/media/image56.jpeg" ContentType="image/jpeg"/>
  <Override PartName="/ppt/media/image5.jpeg" ContentType="image/jpeg"/>
  <Override PartName="/ppt/media/image57.jpeg" ContentType="image/jpeg"/>
  <Override PartName="/ppt/media/image6.jpeg" ContentType="image/jpeg"/>
  <Override PartName="/ppt/media/image58.jpeg" ContentType="image/jpeg"/>
  <Override PartName="/ppt/media/image7.jpeg" ContentType="image/jpeg"/>
  <Override PartName="/ppt/media/image59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29.png" ContentType="image/pn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7.png" ContentType="image/png"/>
  <Override PartName="/ppt/media/image26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gif" ContentType="image/gif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f402b">
            <a:alpha val="82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latin typeface="Arial"/>
              </a:rPr>
              <a:t>Pulse para editar el formato del texto de título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f402b">
            <a:alpha val="82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f402b">
            <a:alpha val="82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2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73.gif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ffffff"/>
                </a:solidFill>
                <a:latin typeface="Calibri"/>
              </a:rPr>
              <a:t>IMPRESIONISMO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1371600" y="3886200"/>
            <a:ext cx="6400080" cy="175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1 Imagen" descr="Monet Rouen 1.jpg"/>
          <p:cNvPicPr/>
          <p:nvPr/>
        </p:nvPicPr>
        <p:blipFill>
          <a:blip r:embed="rId1"/>
          <a:stretch/>
        </p:blipFill>
        <p:spPr>
          <a:xfrm>
            <a:off x="4068000" y="0"/>
            <a:ext cx="4654080" cy="6857280"/>
          </a:xfrm>
          <a:prstGeom prst="rect">
            <a:avLst/>
          </a:prstGeom>
          <a:ln w="0"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179640" y="5661360"/>
            <a:ext cx="3671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La catedral de Rouen 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1 Imagen" descr="Monet_parlamento.jpg"/>
          <p:cNvPicPr/>
          <p:nvPr/>
        </p:nvPicPr>
        <p:blipFill>
          <a:blip r:embed="rId1"/>
          <a:stretch/>
        </p:blipFill>
        <p:spPr>
          <a:xfrm>
            <a:off x="1083960" y="0"/>
            <a:ext cx="7087680" cy="6236640"/>
          </a:xfrm>
          <a:prstGeom prst="rect">
            <a:avLst/>
          </a:prstGeom>
          <a:ln w="0"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1115640" y="6309360"/>
            <a:ext cx="6120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El Parlamento de Londres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1 Imagen" descr="Monet sena sobre argenteuil.jpg"/>
          <p:cNvPicPr/>
          <p:nvPr/>
        </p:nvPicPr>
        <p:blipFill>
          <a:blip r:embed="rId1"/>
          <a:stretch/>
        </p:blipFill>
        <p:spPr>
          <a:xfrm>
            <a:off x="490680" y="74880"/>
            <a:ext cx="8301240" cy="6089760"/>
          </a:xfrm>
          <a:prstGeom prst="rect">
            <a:avLst/>
          </a:prstGeom>
          <a:ln w="0"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539640" y="6237360"/>
            <a:ext cx="5184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Puente de Argenteuil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1 Imagen" descr="monet-nympheas.jpg"/>
          <p:cNvPicPr/>
          <p:nvPr/>
        </p:nvPicPr>
        <p:blipFill>
          <a:blip r:embed="rId1"/>
          <a:stretch/>
        </p:blipFill>
        <p:spPr>
          <a:xfrm>
            <a:off x="0" y="1861920"/>
            <a:ext cx="9143280" cy="3133440"/>
          </a:xfrm>
          <a:prstGeom prst="rect">
            <a:avLst/>
          </a:prstGeom>
          <a:ln w="0"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611640" y="5229360"/>
            <a:ext cx="633600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Las ninfeas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722160" y="4406760"/>
            <a:ext cx="7771680" cy="13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000000"/>
                </a:solidFill>
                <a:latin typeface="Calibri"/>
              </a:rPr>
              <a:t>pissarro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722160" y="2906640"/>
            <a:ext cx="7771680" cy="14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1" name="3 Imagen" descr="Pissarro-portrait.jpg"/>
          <p:cNvPicPr/>
          <p:nvPr/>
        </p:nvPicPr>
        <p:blipFill>
          <a:blip r:embed="rId1"/>
          <a:stretch/>
        </p:blipFill>
        <p:spPr>
          <a:xfrm>
            <a:off x="5292000" y="212400"/>
            <a:ext cx="3527640" cy="470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1 Imagen" descr="Camille_Pissarro.jpg"/>
          <p:cNvPicPr/>
          <p:nvPr/>
        </p:nvPicPr>
        <p:blipFill>
          <a:blip r:embed="rId1"/>
          <a:stretch/>
        </p:blipFill>
        <p:spPr>
          <a:xfrm>
            <a:off x="395640" y="67680"/>
            <a:ext cx="8352360" cy="6140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1 Imagen" descr="PissarroThe_Boulevard_Montmartre_on_a_Winter_Morning.jpg"/>
          <p:cNvPicPr/>
          <p:nvPr/>
        </p:nvPicPr>
        <p:blipFill>
          <a:blip r:embed="rId1"/>
          <a:stretch/>
        </p:blipFill>
        <p:spPr>
          <a:xfrm>
            <a:off x="827640" y="0"/>
            <a:ext cx="7737480" cy="6059160"/>
          </a:xfrm>
          <a:prstGeom prst="rect">
            <a:avLst/>
          </a:prstGeom>
          <a:ln w="0"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899640" y="6165360"/>
            <a:ext cx="5976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El Boulevar Montmartre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722160" y="4406760"/>
            <a:ext cx="7771680" cy="13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000000"/>
                </a:solidFill>
                <a:latin typeface="Calibri"/>
              </a:rPr>
              <a:t>DEGAS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722160" y="2906640"/>
            <a:ext cx="7771680" cy="14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7" name="3 Imagen" descr="_Degas_self_portrait_1855.jpg"/>
          <p:cNvPicPr/>
          <p:nvPr/>
        </p:nvPicPr>
        <p:blipFill>
          <a:blip r:embed="rId1"/>
          <a:stretch/>
        </p:blipFill>
        <p:spPr>
          <a:xfrm>
            <a:off x="5388840" y="404640"/>
            <a:ext cx="3202920" cy="403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1 Imagen" descr="degas-dance-class.jpg"/>
          <p:cNvPicPr/>
          <p:nvPr/>
        </p:nvPicPr>
        <p:blipFill>
          <a:blip r:embed="rId1"/>
          <a:stretch/>
        </p:blipFill>
        <p:spPr>
          <a:xfrm>
            <a:off x="2699640" y="0"/>
            <a:ext cx="6149160" cy="6857280"/>
          </a:xfrm>
          <a:prstGeom prst="rect">
            <a:avLst/>
          </a:prstGeom>
          <a:ln w="0"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251640" y="5661360"/>
            <a:ext cx="2231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La clase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1 Imagen" descr="Degas Bailarina_verde.jpg"/>
          <p:cNvPicPr/>
          <p:nvPr/>
        </p:nvPicPr>
        <p:blipFill>
          <a:blip r:embed="rId1"/>
          <a:stretch/>
        </p:blipFill>
        <p:spPr>
          <a:xfrm>
            <a:off x="4500000" y="287280"/>
            <a:ext cx="3671640" cy="6570000"/>
          </a:xfrm>
          <a:prstGeom prst="rect">
            <a:avLst/>
          </a:prstGeom>
          <a:ln w="0"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395640" y="5157360"/>
            <a:ext cx="3599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Bailarina verde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1 Imagen" descr="mANET oLIMPIA.jpg"/>
          <p:cNvPicPr/>
          <p:nvPr/>
        </p:nvPicPr>
        <p:blipFill>
          <a:blip r:embed="rId1"/>
          <a:stretch/>
        </p:blipFill>
        <p:spPr>
          <a:xfrm>
            <a:off x="177120" y="0"/>
            <a:ext cx="8848440" cy="5943600"/>
          </a:xfrm>
          <a:prstGeom prst="rect">
            <a:avLst/>
          </a:prstGeom>
          <a:ln w="0">
            <a:noFill/>
          </a:ln>
        </p:spPr>
      </p:pic>
      <p:sp>
        <p:nvSpPr>
          <p:cNvPr id="117" name="CustomShape 1"/>
          <p:cNvSpPr/>
          <p:nvPr/>
        </p:nvSpPr>
        <p:spPr>
          <a:xfrm>
            <a:off x="467640" y="6093360"/>
            <a:ext cx="4463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MANET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1 Imagen" descr="Degas2.jpg"/>
          <p:cNvPicPr/>
          <p:nvPr/>
        </p:nvPicPr>
        <p:blipFill>
          <a:blip r:embed="rId1"/>
          <a:stretch/>
        </p:blipFill>
        <p:spPr>
          <a:xfrm>
            <a:off x="6156000" y="0"/>
            <a:ext cx="2659680" cy="6857280"/>
          </a:xfrm>
          <a:prstGeom prst="rect">
            <a:avLst/>
          </a:prstGeom>
          <a:ln w="0">
            <a:noFill/>
          </a:ln>
        </p:spPr>
      </p:pic>
      <p:pic>
        <p:nvPicPr>
          <p:cNvPr id="153" name="2 Imagen" descr="Degas-dancer.jpg"/>
          <p:cNvPicPr/>
          <p:nvPr/>
        </p:nvPicPr>
        <p:blipFill>
          <a:blip r:embed="rId2"/>
          <a:stretch/>
        </p:blipFill>
        <p:spPr>
          <a:xfrm>
            <a:off x="251640" y="0"/>
            <a:ext cx="514296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1 Imagen" descr="_Degas_-_At_the_Races.jpg"/>
          <p:cNvPicPr/>
          <p:nvPr/>
        </p:nvPicPr>
        <p:blipFill>
          <a:blip r:embed="rId1"/>
          <a:stretch/>
        </p:blipFill>
        <p:spPr>
          <a:xfrm>
            <a:off x="467640" y="0"/>
            <a:ext cx="8143560" cy="6145560"/>
          </a:xfrm>
          <a:prstGeom prst="rect">
            <a:avLst/>
          </a:prstGeom>
          <a:ln w="0"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611640" y="6237360"/>
            <a:ext cx="5760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En las carreras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722160" y="4406760"/>
            <a:ext cx="7771680" cy="13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ffffff"/>
                </a:solidFill>
                <a:latin typeface="Calibri"/>
              </a:rPr>
              <a:t>AUGUSTE Renoir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722160" y="2906640"/>
            <a:ext cx="7771680" cy="14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8" name="3 Imagen" descr="Renoir_-_Autoportrait_.jpg"/>
          <p:cNvPicPr/>
          <p:nvPr/>
        </p:nvPicPr>
        <p:blipFill>
          <a:blip r:embed="rId1"/>
          <a:stretch/>
        </p:blipFill>
        <p:spPr>
          <a:xfrm>
            <a:off x="4860000" y="260640"/>
            <a:ext cx="3910680" cy="503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1 Imagen" descr="Renoir%2C_Le_Moulin_de_la_Galette.jpg"/>
          <p:cNvPicPr/>
          <p:nvPr/>
        </p:nvPicPr>
        <p:blipFill>
          <a:blip r:embed="rId1"/>
          <a:stretch/>
        </p:blipFill>
        <p:spPr>
          <a:xfrm>
            <a:off x="539640" y="0"/>
            <a:ext cx="7954920" cy="5925960"/>
          </a:xfrm>
          <a:prstGeom prst="rect">
            <a:avLst/>
          </a:prstGeom>
          <a:ln w="0"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683640" y="6093360"/>
            <a:ext cx="6120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El baile en el Moulin de la Galette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2" descr="Desnudo"/>
          <p:cNvPicPr/>
          <p:nvPr/>
        </p:nvPicPr>
        <p:blipFill>
          <a:blip r:embed="rId1"/>
          <a:stretch/>
        </p:blipFill>
        <p:spPr>
          <a:xfrm>
            <a:off x="827640" y="627840"/>
            <a:ext cx="3383640" cy="4185360"/>
          </a:xfrm>
          <a:prstGeom prst="rect">
            <a:avLst/>
          </a:prstGeom>
          <a:ln w="9525">
            <a:noFill/>
          </a:ln>
        </p:spPr>
      </p:pic>
      <p:pic>
        <p:nvPicPr>
          <p:cNvPr id="162" name="Picture 3" descr="muchachas en el piano"/>
          <p:cNvPicPr/>
          <p:nvPr/>
        </p:nvPicPr>
        <p:blipFill>
          <a:blip r:embed="rId2"/>
          <a:stretch/>
        </p:blipFill>
        <p:spPr>
          <a:xfrm>
            <a:off x="4952520" y="410040"/>
            <a:ext cx="3435120" cy="4508640"/>
          </a:xfrm>
          <a:prstGeom prst="rect">
            <a:avLst/>
          </a:prstGeom>
          <a:ln w="9525"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5076000" y="5157360"/>
            <a:ext cx="3599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Muchachas al piano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827640" y="5085360"/>
            <a:ext cx="3527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Desnudo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1 Imagen" descr="Renoir At_the_concert.jpg"/>
          <p:cNvPicPr/>
          <p:nvPr/>
        </p:nvPicPr>
        <p:blipFill>
          <a:blip r:embed="rId1"/>
          <a:stretch/>
        </p:blipFill>
        <p:spPr>
          <a:xfrm>
            <a:off x="3204000" y="0"/>
            <a:ext cx="5641920" cy="6857280"/>
          </a:xfrm>
          <a:prstGeom prst="rect">
            <a:avLst/>
          </a:prstGeom>
          <a:ln w="0"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251640" y="5589360"/>
            <a:ext cx="2807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En el concierto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1193760" y="25560"/>
            <a:ext cx="685728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2084400" y="25560"/>
            <a:ext cx="507600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2718000" y="597240"/>
            <a:ext cx="3809160" cy="5714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722160" y="4406760"/>
            <a:ext cx="7771680" cy="13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000000"/>
                </a:solidFill>
                <a:latin typeface="Calibri"/>
              </a:rPr>
              <a:t>sisley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722160" y="2906640"/>
            <a:ext cx="7771680" cy="14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1 Imagen" descr="Manet desayuno.jpg"/>
          <p:cNvPicPr/>
          <p:nvPr/>
        </p:nvPicPr>
        <p:blipFill>
          <a:blip r:embed="rId1"/>
          <a:stretch/>
        </p:blipFill>
        <p:spPr>
          <a:xfrm>
            <a:off x="564840" y="0"/>
            <a:ext cx="7872120" cy="6223680"/>
          </a:xfrm>
          <a:prstGeom prst="rect">
            <a:avLst/>
          </a:prstGeom>
          <a:ln w="0"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611640" y="6309360"/>
            <a:ext cx="4319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Desayuno sobre la hierba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1 Imagen" descr="sisley_inondation-port-marly.jpg"/>
          <p:cNvPicPr/>
          <p:nvPr/>
        </p:nvPicPr>
        <p:blipFill>
          <a:blip r:embed="rId1"/>
          <a:stretch/>
        </p:blipFill>
        <p:spPr>
          <a:xfrm>
            <a:off x="860400" y="0"/>
            <a:ext cx="7394400" cy="6020640"/>
          </a:xfrm>
          <a:prstGeom prst="rect">
            <a:avLst/>
          </a:prstGeom>
          <a:ln w="0"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899640" y="6165360"/>
            <a:ext cx="5328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Inundación de Port Marly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1 Imagen" descr="_Sorolla_Walk_on_the_Beach.jpg"/>
          <p:cNvPicPr/>
          <p:nvPr/>
        </p:nvPicPr>
        <p:blipFill>
          <a:blip r:embed="rId1"/>
          <a:stretch/>
        </p:blipFill>
        <p:spPr>
          <a:xfrm>
            <a:off x="1331640" y="0"/>
            <a:ext cx="6768000" cy="6108120"/>
          </a:xfrm>
          <a:prstGeom prst="rect">
            <a:avLst/>
          </a:prstGeom>
          <a:ln w="0"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1331640" y="6237360"/>
            <a:ext cx="5616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Paseo por la playa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1 Imagen" descr="sorolla-hora.jpg"/>
          <p:cNvPicPr/>
          <p:nvPr/>
        </p:nvPicPr>
        <p:blipFill>
          <a:blip r:embed="rId1"/>
          <a:stretch/>
        </p:blipFill>
        <p:spPr>
          <a:xfrm>
            <a:off x="467640" y="123120"/>
            <a:ext cx="8454600" cy="6016680"/>
          </a:xfrm>
          <a:prstGeom prst="rect">
            <a:avLst/>
          </a:prstGeom>
          <a:ln w="0"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683640" y="6237360"/>
            <a:ext cx="4968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La hora del baño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722160" y="4406760"/>
            <a:ext cx="7771680" cy="13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ffffff"/>
                </a:solidFill>
                <a:latin typeface="Calibri"/>
              </a:rPr>
              <a:t>Puntillismo: seurat </a:t>
            </a:r>
            <a:br/>
            <a:r>
              <a:rPr b="1" lang="es-ES" sz="4000" spc="-1" strike="noStrike" cap="all">
                <a:solidFill>
                  <a:srgbClr val="ffffff"/>
                </a:solidFill>
                <a:latin typeface="Calibri"/>
              </a:rPr>
              <a:t>                            signac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722160" y="2906640"/>
            <a:ext cx="7771680" cy="14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1 Imagen" descr="seurat- tarde de domingo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060960"/>
          </a:xfrm>
          <a:prstGeom prst="rect">
            <a:avLst/>
          </a:prstGeom>
          <a:ln w="0"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0" y="6165360"/>
            <a:ext cx="593928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     </a:t>
            </a: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Tarde de domingo en la Grande Jatte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1 Imagen" descr="seurat-bañistas en asnieres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148800"/>
          </a:xfrm>
          <a:prstGeom prst="rect">
            <a:avLst/>
          </a:prstGeom>
          <a:ln w="0">
            <a:noFill/>
          </a:ln>
        </p:spPr>
      </p:pic>
      <p:sp>
        <p:nvSpPr>
          <p:cNvPr id="183" name="CustomShape 1"/>
          <p:cNvSpPr/>
          <p:nvPr/>
        </p:nvSpPr>
        <p:spPr>
          <a:xfrm>
            <a:off x="395640" y="6165360"/>
            <a:ext cx="4535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Bañistas en Asnieres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1 Imagen" descr="Signac_Palais_des_Papes_Avignon.jpg"/>
          <p:cNvPicPr/>
          <p:nvPr/>
        </p:nvPicPr>
        <p:blipFill>
          <a:blip r:embed="rId1"/>
          <a:stretch/>
        </p:blipFill>
        <p:spPr>
          <a:xfrm>
            <a:off x="683640" y="0"/>
            <a:ext cx="7911720" cy="6196680"/>
          </a:xfrm>
          <a:prstGeom prst="rect">
            <a:avLst/>
          </a:prstGeom>
          <a:ln w="0"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827640" y="6165360"/>
            <a:ext cx="6984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SIGNAC. Palacio de los Papas en Avignon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722160" y="4406760"/>
            <a:ext cx="7771680" cy="13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ffffff"/>
                </a:solidFill>
                <a:latin typeface="Calibri"/>
              </a:rPr>
              <a:t>Paul cezanne</a:t>
            </a:r>
            <a:br/>
            <a:r>
              <a:rPr b="1" lang="es-ES" sz="2800" spc="-1" strike="noStrike" cap="all">
                <a:solidFill>
                  <a:srgbClr val="ffffff"/>
                </a:solidFill>
                <a:latin typeface="Calibri"/>
              </a:rPr>
              <a:t>1839-1906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722160" y="2906640"/>
            <a:ext cx="7771680" cy="14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8" name="3 Imagen" descr="Cezanne-self-softhat.jpg"/>
          <p:cNvPicPr/>
          <p:nvPr/>
        </p:nvPicPr>
        <p:blipFill>
          <a:blip r:embed="rId1"/>
          <a:stretch/>
        </p:blipFill>
        <p:spPr>
          <a:xfrm>
            <a:off x="5148000" y="548640"/>
            <a:ext cx="3606120" cy="440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1 Imagen" descr="cezanne chaleco rojo.jpg"/>
          <p:cNvPicPr/>
          <p:nvPr/>
        </p:nvPicPr>
        <p:blipFill>
          <a:blip r:embed="rId1"/>
          <a:stretch/>
        </p:blipFill>
        <p:spPr>
          <a:xfrm>
            <a:off x="1960920" y="0"/>
            <a:ext cx="522108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1 Imagen" descr="cezanne mujer cafetera.jpg"/>
          <p:cNvPicPr/>
          <p:nvPr/>
        </p:nvPicPr>
        <p:blipFill>
          <a:blip r:embed="rId1"/>
          <a:stretch/>
        </p:blipFill>
        <p:spPr>
          <a:xfrm>
            <a:off x="3852000" y="0"/>
            <a:ext cx="4992120" cy="6857280"/>
          </a:xfrm>
          <a:prstGeom prst="rect">
            <a:avLst/>
          </a:prstGeom>
          <a:ln w="0">
            <a:noFill/>
          </a:ln>
        </p:spPr>
      </p:pic>
      <p:sp>
        <p:nvSpPr>
          <p:cNvPr id="191" name="CustomShape 1"/>
          <p:cNvSpPr/>
          <p:nvPr/>
        </p:nvSpPr>
        <p:spPr>
          <a:xfrm>
            <a:off x="323640" y="5661360"/>
            <a:ext cx="3167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Mujer de la cafetera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1 Imagen" descr="Edouard_Manet_ Monet.jpg"/>
          <p:cNvPicPr/>
          <p:nvPr/>
        </p:nvPicPr>
        <p:blipFill>
          <a:blip r:embed="rId1"/>
          <a:stretch/>
        </p:blipFill>
        <p:spPr>
          <a:xfrm>
            <a:off x="618480" y="0"/>
            <a:ext cx="7913520" cy="638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1 Imagen" descr="cezanne-card-players.jpg"/>
          <p:cNvPicPr/>
          <p:nvPr/>
        </p:nvPicPr>
        <p:blipFill>
          <a:blip r:embed="rId1"/>
          <a:stretch/>
        </p:blipFill>
        <p:spPr>
          <a:xfrm>
            <a:off x="1033200" y="0"/>
            <a:ext cx="7210440" cy="6020640"/>
          </a:xfrm>
          <a:prstGeom prst="rect">
            <a:avLst/>
          </a:prstGeom>
          <a:ln w="0"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1115640" y="6165360"/>
            <a:ext cx="5688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Los jugadores de cartas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2" descr="la montaña de sainte victoire"/>
          <p:cNvPicPr/>
          <p:nvPr/>
        </p:nvPicPr>
        <p:blipFill>
          <a:blip r:embed="rId1"/>
          <a:stretch/>
        </p:blipFill>
        <p:spPr>
          <a:xfrm>
            <a:off x="899640" y="168840"/>
            <a:ext cx="7272000" cy="5784480"/>
          </a:xfrm>
          <a:prstGeom prst="rect">
            <a:avLst/>
          </a:prstGeom>
          <a:ln w="9525"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971640" y="6093360"/>
            <a:ext cx="5904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La montaña de Santa Victoria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1 Imagen" descr="cezanne montaña victoria 1910.jpg"/>
          <p:cNvPicPr/>
          <p:nvPr/>
        </p:nvPicPr>
        <p:blipFill>
          <a:blip r:embed="rId1"/>
          <a:stretch/>
        </p:blipFill>
        <p:spPr>
          <a:xfrm>
            <a:off x="149760" y="0"/>
            <a:ext cx="884412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1 Imagen" descr="cezanne bodegon.jpg"/>
          <p:cNvPicPr/>
          <p:nvPr/>
        </p:nvPicPr>
        <p:blipFill>
          <a:blip r:embed="rId1"/>
          <a:stretch/>
        </p:blipFill>
        <p:spPr>
          <a:xfrm>
            <a:off x="323640" y="70560"/>
            <a:ext cx="8424360" cy="6188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1 Imagen" descr="cezanne bodegon cebollas.jpg"/>
          <p:cNvPicPr/>
          <p:nvPr/>
        </p:nvPicPr>
        <p:blipFill>
          <a:blip r:embed="rId1"/>
          <a:stretch/>
        </p:blipFill>
        <p:spPr>
          <a:xfrm>
            <a:off x="198720" y="0"/>
            <a:ext cx="874584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722160" y="4406760"/>
            <a:ext cx="7771680" cy="13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ffffff"/>
                </a:solidFill>
                <a:latin typeface="Calibri"/>
              </a:rPr>
              <a:t>Vicent van gogh</a:t>
            </a:r>
            <a:br/>
            <a:r>
              <a:rPr b="1" lang="es-ES" sz="2800" spc="-1" strike="noStrike" cap="all">
                <a:solidFill>
                  <a:srgbClr val="ffffff"/>
                </a:solidFill>
                <a:latin typeface="Calibri"/>
              </a:rPr>
              <a:t>1853-1890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722160" y="2906640"/>
            <a:ext cx="7771680" cy="14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1" name="4 Imagen" descr="van gogh autorret.jpg"/>
          <p:cNvPicPr/>
          <p:nvPr/>
        </p:nvPicPr>
        <p:blipFill>
          <a:blip r:embed="rId1"/>
          <a:stretch/>
        </p:blipFill>
        <p:spPr>
          <a:xfrm>
            <a:off x="5419800" y="245880"/>
            <a:ext cx="3435480" cy="4262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1 Imagen" descr="van-gogh-bedroom.jpg"/>
          <p:cNvPicPr/>
          <p:nvPr/>
        </p:nvPicPr>
        <p:blipFill>
          <a:blip r:embed="rId1"/>
          <a:stretch/>
        </p:blipFill>
        <p:spPr>
          <a:xfrm>
            <a:off x="0" y="116640"/>
            <a:ext cx="9143280" cy="6097320"/>
          </a:xfrm>
          <a:prstGeom prst="rect">
            <a:avLst/>
          </a:prstGeom>
          <a:ln w="0">
            <a:noFill/>
          </a:ln>
        </p:spPr>
      </p:pic>
      <p:sp>
        <p:nvSpPr>
          <p:cNvPr id="203" name="CustomShape 1"/>
          <p:cNvSpPr/>
          <p:nvPr/>
        </p:nvSpPr>
        <p:spPr>
          <a:xfrm>
            <a:off x="467640" y="6309360"/>
            <a:ext cx="4319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La habitación de Arlés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1 Imagen" descr="Van Gohg.jpg"/>
          <p:cNvPicPr/>
          <p:nvPr/>
        </p:nvPicPr>
        <p:blipFill>
          <a:blip r:embed="rId1"/>
          <a:stretch/>
        </p:blipFill>
        <p:spPr>
          <a:xfrm>
            <a:off x="3806280" y="141120"/>
            <a:ext cx="5337000" cy="6716160"/>
          </a:xfrm>
          <a:prstGeom prst="rect">
            <a:avLst/>
          </a:prstGeom>
          <a:ln w="0">
            <a:noFill/>
          </a:ln>
        </p:spPr>
      </p:pic>
      <p:sp>
        <p:nvSpPr>
          <p:cNvPr id="205" name="CustomShape 1"/>
          <p:cNvSpPr/>
          <p:nvPr/>
        </p:nvSpPr>
        <p:spPr>
          <a:xfrm>
            <a:off x="0" y="5805360"/>
            <a:ext cx="370728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La iglesia de Auvers-sur-Oise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1 Imagen" descr="van_gogh_noche estrellada.jpg"/>
          <p:cNvPicPr/>
          <p:nvPr/>
        </p:nvPicPr>
        <p:blipFill>
          <a:blip r:embed="rId1"/>
          <a:stretch/>
        </p:blipFill>
        <p:spPr>
          <a:xfrm>
            <a:off x="395640" y="0"/>
            <a:ext cx="8411760" cy="630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1 Imagen" descr="van-gogh-self-portrait.jpg"/>
          <p:cNvPicPr/>
          <p:nvPr/>
        </p:nvPicPr>
        <p:blipFill>
          <a:blip r:embed="rId1"/>
          <a:stretch/>
        </p:blipFill>
        <p:spPr>
          <a:xfrm>
            <a:off x="3348000" y="0"/>
            <a:ext cx="559692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722160" y="4406760"/>
            <a:ext cx="7771680" cy="13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000000"/>
                </a:solidFill>
                <a:latin typeface="Calibri"/>
              </a:rPr>
              <a:t>Monet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722160" y="2906640"/>
            <a:ext cx="7771680" cy="14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3" name="3 Imagen" descr="monet_in_seinen_gaerten_.jpg"/>
          <p:cNvPicPr/>
          <p:nvPr/>
        </p:nvPicPr>
        <p:blipFill>
          <a:blip r:embed="rId1"/>
          <a:stretch/>
        </p:blipFill>
        <p:spPr>
          <a:xfrm>
            <a:off x="4714560" y="404640"/>
            <a:ext cx="4192560" cy="417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1 Imagen" descr="van-gogh-sunflowers.jpg"/>
          <p:cNvPicPr/>
          <p:nvPr/>
        </p:nvPicPr>
        <p:blipFill>
          <a:blip r:embed="rId1"/>
          <a:stretch/>
        </p:blipFill>
        <p:spPr>
          <a:xfrm>
            <a:off x="1906560" y="0"/>
            <a:ext cx="533016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1 Imagen" descr="van_Gogh campo trigo con cuervos.jpg"/>
          <p:cNvPicPr/>
          <p:nvPr/>
        </p:nvPicPr>
        <p:blipFill>
          <a:blip r:embed="rId1"/>
          <a:stretch/>
        </p:blipFill>
        <p:spPr>
          <a:xfrm>
            <a:off x="0" y="1237680"/>
            <a:ext cx="9143280" cy="438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722160" y="4406760"/>
            <a:ext cx="7771680" cy="13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ffffff"/>
                </a:solidFill>
                <a:latin typeface="Calibri"/>
              </a:rPr>
              <a:t>Paul gauguin</a:t>
            </a:r>
            <a:br/>
            <a:r>
              <a:rPr b="1" lang="es-ES" sz="2800" spc="-1" strike="noStrike" cap="all">
                <a:solidFill>
                  <a:srgbClr val="ffffff"/>
                </a:solidFill>
                <a:latin typeface="Calibri"/>
              </a:rPr>
              <a:t>1848-1903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722160" y="2906640"/>
            <a:ext cx="7771680" cy="14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2" name="3 Imagen" descr="Gauguin autorretrato.jpg"/>
          <p:cNvPicPr/>
          <p:nvPr/>
        </p:nvPicPr>
        <p:blipFill>
          <a:blip r:embed="rId1"/>
          <a:stretch/>
        </p:blipFill>
        <p:spPr>
          <a:xfrm>
            <a:off x="4291200" y="0"/>
            <a:ext cx="4852080" cy="386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" descr="vision despues del sermon"/>
          <p:cNvPicPr/>
          <p:nvPr/>
        </p:nvPicPr>
        <p:blipFill>
          <a:blip r:embed="rId1"/>
          <a:stretch/>
        </p:blipFill>
        <p:spPr>
          <a:xfrm>
            <a:off x="664560" y="188640"/>
            <a:ext cx="7795080" cy="5904000"/>
          </a:xfrm>
          <a:prstGeom prst="rect">
            <a:avLst/>
          </a:prstGeom>
          <a:ln w="9525">
            <a:noFill/>
          </a:ln>
        </p:spPr>
      </p:pic>
      <p:sp>
        <p:nvSpPr>
          <p:cNvPr id="214" name="CustomShape 1"/>
          <p:cNvSpPr/>
          <p:nvPr/>
        </p:nvSpPr>
        <p:spPr>
          <a:xfrm>
            <a:off x="683640" y="6237360"/>
            <a:ext cx="5472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Visión después del sermón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1 Imagen" descr="Paul_Gauguin_056.jpg"/>
          <p:cNvPicPr/>
          <p:nvPr/>
        </p:nvPicPr>
        <p:blipFill>
          <a:blip r:embed="rId1"/>
          <a:stretch/>
        </p:blipFill>
        <p:spPr>
          <a:xfrm>
            <a:off x="395640" y="18720"/>
            <a:ext cx="8432640" cy="628992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323640" y="6381360"/>
            <a:ext cx="5328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En la playa  (mujeres de Tahití)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1 Imagen" descr="Gauguin cuando te casas.jpg"/>
          <p:cNvPicPr/>
          <p:nvPr/>
        </p:nvPicPr>
        <p:blipFill>
          <a:blip r:embed="rId1"/>
          <a:stretch/>
        </p:blipFill>
        <p:spPr>
          <a:xfrm>
            <a:off x="1986120" y="0"/>
            <a:ext cx="517068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1 Imagen" descr="Gauguin caballo blanco.jpg"/>
          <p:cNvPicPr/>
          <p:nvPr/>
        </p:nvPicPr>
        <p:blipFill>
          <a:blip r:embed="rId1"/>
          <a:stretch/>
        </p:blipFill>
        <p:spPr>
          <a:xfrm>
            <a:off x="2370960" y="0"/>
            <a:ext cx="440172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1 Imagen" descr="gauguin-yellow-christ.jpg"/>
          <p:cNvPicPr/>
          <p:nvPr/>
        </p:nvPicPr>
        <p:blipFill>
          <a:blip r:embed="rId1"/>
          <a:stretch/>
        </p:blipFill>
        <p:spPr>
          <a:xfrm>
            <a:off x="3852000" y="116640"/>
            <a:ext cx="5133240" cy="6544800"/>
          </a:xfrm>
          <a:prstGeom prst="rect">
            <a:avLst/>
          </a:prstGeom>
          <a:ln w="0">
            <a:noFill/>
          </a:ln>
        </p:spPr>
      </p:pic>
      <p:sp>
        <p:nvSpPr>
          <p:cNvPr id="220" name="CustomShape 1"/>
          <p:cNvSpPr/>
          <p:nvPr/>
        </p:nvSpPr>
        <p:spPr>
          <a:xfrm>
            <a:off x="251640" y="5445360"/>
            <a:ext cx="3239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Cristo amarillo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1 Imagen" descr="gauguin-matamua.jpg"/>
          <p:cNvPicPr/>
          <p:nvPr/>
        </p:nvPicPr>
        <p:blipFill>
          <a:blip r:embed="rId1"/>
          <a:stretch/>
        </p:blipFill>
        <p:spPr>
          <a:xfrm>
            <a:off x="3780000" y="0"/>
            <a:ext cx="5028120" cy="6857280"/>
          </a:xfrm>
          <a:prstGeom prst="rect">
            <a:avLst/>
          </a:prstGeom>
          <a:ln w="0"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107640" y="5661360"/>
            <a:ext cx="3599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Matamua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323640" y="4437000"/>
            <a:ext cx="8170560" cy="133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ffffff"/>
                </a:solidFill>
                <a:latin typeface="Calibri"/>
              </a:rPr>
              <a:t>Henry toulouse-lautrec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722160" y="2906640"/>
            <a:ext cx="7771680" cy="14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5" name="3 Imagen" descr="toulouse lautrec foto.jpg"/>
          <p:cNvPicPr/>
          <p:nvPr/>
        </p:nvPicPr>
        <p:blipFill>
          <a:blip r:embed="rId1"/>
          <a:stretch/>
        </p:blipFill>
        <p:spPr>
          <a:xfrm>
            <a:off x="6444360" y="188640"/>
            <a:ext cx="2503080" cy="439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1 Imagen" descr="Monet mujeres en el jardin.jpg"/>
          <p:cNvPicPr/>
          <p:nvPr/>
        </p:nvPicPr>
        <p:blipFill>
          <a:blip r:embed="rId1"/>
          <a:stretch/>
        </p:blipFill>
        <p:spPr>
          <a:xfrm>
            <a:off x="3204000" y="0"/>
            <a:ext cx="5573880" cy="6857280"/>
          </a:xfrm>
          <a:prstGeom prst="rect">
            <a:avLst/>
          </a:prstGeom>
          <a:ln w="0"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251640" y="5589360"/>
            <a:ext cx="2807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Mujeres en el jardín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1 Imagen" descr="Toulouse-Lautrec baile moulin touge.jpg"/>
          <p:cNvPicPr/>
          <p:nvPr/>
        </p:nvPicPr>
        <p:blipFill>
          <a:blip r:embed="rId1"/>
          <a:stretch/>
        </p:blipFill>
        <p:spPr>
          <a:xfrm>
            <a:off x="611640" y="0"/>
            <a:ext cx="7923600" cy="6092640"/>
          </a:xfrm>
          <a:prstGeom prst="rect">
            <a:avLst/>
          </a:prstGeom>
          <a:ln w="0"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683640" y="6237360"/>
            <a:ext cx="4751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Baile en el Moulin Rouge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1 Imagen" descr="toulouse Lautrec_woman_at_her_toilette_1896.jpg"/>
          <p:cNvPicPr/>
          <p:nvPr/>
        </p:nvPicPr>
        <p:blipFill>
          <a:blip r:embed="rId1"/>
          <a:stretch/>
        </p:blipFill>
        <p:spPr>
          <a:xfrm>
            <a:off x="3348000" y="0"/>
            <a:ext cx="5290560" cy="6857280"/>
          </a:xfrm>
          <a:prstGeom prst="rect">
            <a:avLst/>
          </a:prstGeom>
          <a:ln w="0">
            <a:noFill/>
          </a:ln>
        </p:spPr>
      </p:pic>
      <p:sp>
        <p:nvSpPr>
          <p:cNvPr id="229" name="CustomShape 1"/>
          <p:cNvSpPr/>
          <p:nvPr/>
        </p:nvSpPr>
        <p:spPr>
          <a:xfrm>
            <a:off x="0" y="5733360"/>
            <a:ext cx="313128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La toilette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1 Imagen" descr="toulouse cartel.jpg"/>
          <p:cNvPicPr/>
          <p:nvPr/>
        </p:nvPicPr>
        <p:blipFill>
          <a:blip r:embed="rId1"/>
          <a:stretch/>
        </p:blipFill>
        <p:spPr>
          <a:xfrm>
            <a:off x="2381040" y="0"/>
            <a:ext cx="438120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1 Imagen" descr="toulouse carteles.jpg"/>
          <p:cNvPicPr/>
          <p:nvPr/>
        </p:nvPicPr>
        <p:blipFill>
          <a:blip r:embed="rId1"/>
          <a:stretch/>
        </p:blipFill>
        <p:spPr>
          <a:xfrm>
            <a:off x="2118960" y="0"/>
            <a:ext cx="490500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 descr=""/>
          <p:cNvPicPr/>
          <p:nvPr/>
        </p:nvPicPr>
        <p:blipFill>
          <a:blip r:embed="rId1"/>
          <a:stretch/>
        </p:blipFill>
        <p:spPr>
          <a:xfrm>
            <a:off x="755640" y="188640"/>
            <a:ext cx="2809800" cy="3743640"/>
          </a:xfrm>
          <a:prstGeom prst="rect">
            <a:avLst/>
          </a:prstGeom>
          <a:ln w="9525">
            <a:noFill/>
          </a:ln>
        </p:spPr>
      </p:pic>
      <p:pic>
        <p:nvPicPr>
          <p:cNvPr id="233" name="Picture 3" descr="hombre cactus"/>
          <p:cNvPicPr/>
          <p:nvPr/>
        </p:nvPicPr>
        <p:blipFill>
          <a:blip r:embed="rId2"/>
          <a:stretch/>
        </p:blipFill>
        <p:spPr>
          <a:xfrm>
            <a:off x="5004000" y="1052640"/>
            <a:ext cx="3239640" cy="4944960"/>
          </a:xfrm>
          <a:prstGeom prst="rect">
            <a:avLst/>
          </a:prstGeom>
          <a:ln w="9525">
            <a:noFill/>
          </a:ln>
        </p:spPr>
      </p:pic>
      <p:pic>
        <p:nvPicPr>
          <p:cNvPr id="234" name="Picture 4" descr="un martir"/>
          <p:cNvPicPr/>
          <p:nvPr/>
        </p:nvPicPr>
        <p:blipFill>
          <a:blip r:embed="rId3"/>
          <a:stretch/>
        </p:blipFill>
        <p:spPr>
          <a:xfrm>
            <a:off x="1403640" y="4105080"/>
            <a:ext cx="2231640" cy="2270160"/>
          </a:xfrm>
          <a:prstGeom prst="rect">
            <a:avLst/>
          </a:prstGeom>
          <a:ln w="9525">
            <a:noFill/>
          </a:ln>
        </p:spPr>
      </p:pic>
      <p:sp>
        <p:nvSpPr>
          <p:cNvPr id="235" name="CustomShape 1"/>
          <p:cNvSpPr/>
          <p:nvPr/>
        </p:nvSpPr>
        <p:spPr>
          <a:xfrm>
            <a:off x="3780000" y="188640"/>
            <a:ext cx="467964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REDON. Araña que llora . 1881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4932000" y="6165360"/>
            <a:ext cx="352764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El hombre cactus. 1881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37" name="CustomShape 3"/>
          <p:cNvSpPr/>
          <p:nvPr/>
        </p:nvSpPr>
        <p:spPr>
          <a:xfrm>
            <a:off x="1547640" y="6381360"/>
            <a:ext cx="287964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Mártir. 1877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2" descr="el beso de la esfinge"/>
          <p:cNvPicPr/>
          <p:nvPr/>
        </p:nvPicPr>
        <p:blipFill>
          <a:blip r:embed="rId1"/>
          <a:stretch/>
        </p:blipFill>
        <p:spPr>
          <a:xfrm>
            <a:off x="2339640" y="548640"/>
            <a:ext cx="4526640" cy="5158800"/>
          </a:xfrm>
          <a:prstGeom prst="rect">
            <a:avLst/>
          </a:prstGeom>
          <a:ln w="9525"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971640" y="6021360"/>
            <a:ext cx="5832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Von Stuck. El beso de la esfinge. 1895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1 Imagen" descr="rodin puertas.jpg"/>
          <p:cNvPicPr/>
          <p:nvPr/>
        </p:nvPicPr>
        <p:blipFill>
          <a:blip r:embed="rId1"/>
          <a:stretch/>
        </p:blipFill>
        <p:spPr>
          <a:xfrm>
            <a:off x="2285640" y="0"/>
            <a:ext cx="457200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1 Imagen" descr="Rodin pensador.jpg"/>
          <p:cNvPicPr/>
          <p:nvPr/>
        </p:nvPicPr>
        <p:blipFill>
          <a:blip r:embed="rId1"/>
          <a:stretch/>
        </p:blipFill>
        <p:spPr>
          <a:xfrm>
            <a:off x="2000160" y="0"/>
            <a:ext cx="514296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1 Imagen" descr="rodin beso.jpg"/>
          <p:cNvPicPr/>
          <p:nvPr/>
        </p:nvPicPr>
        <p:blipFill>
          <a:blip r:embed="rId1"/>
          <a:stretch/>
        </p:blipFill>
        <p:spPr>
          <a:xfrm>
            <a:off x="2000160" y="0"/>
            <a:ext cx="514296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1 Imagen" descr="rodin burgueses.jpg"/>
          <p:cNvPicPr/>
          <p:nvPr/>
        </p:nvPicPr>
        <p:blipFill>
          <a:blip r:embed="rId1"/>
          <a:stretch/>
        </p:blipFill>
        <p:spPr>
          <a:xfrm>
            <a:off x="0" y="9000"/>
            <a:ext cx="9143280" cy="683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1 Imagen" descr="Monet impresion sol naciente.jpg"/>
          <p:cNvPicPr/>
          <p:nvPr/>
        </p:nvPicPr>
        <p:blipFill>
          <a:blip r:embed="rId1"/>
          <a:stretch/>
        </p:blipFill>
        <p:spPr>
          <a:xfrm>
            <a:off x="638280" y="0"/>
            <a:ext cx="7916040" cy="6085440"/>
          </a:xfrm>
          <a:prstGeom prst="rect">
            <a:avLst/>
          </a:prstGeom>
          <a:ln w="0"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611640" y="6237360"/>
            <a:ext cx="5832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Impresión, sol naciente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1 Imagen" descr="rodin balzac.jpg"/>
          <p:cNvPicPr/>
          <p:nvPr/>
        </p:nvPicPr>
        <p:blipFill>
          <a:blip r:embed="rId1"/>
          <a:stretch/>
        </p:blipFill>
        <p:spPr>
          <a:xfrm>
            <a:off x="2286000" y="0"/>
            <a:ext cx="457128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1 Imagen" descr="rodin catedral.jpg"/>
          <p:cNvPicPr/>
          <p:nvPr/>
        </p:nvPicPr>
        <p:blipFill>
          <a:blip r:embed="rId1"/>
          <a:stretch/>
        </p:blipFill>
        <p:spPr>
          <a:xfrm>
            <a:off x="0" y="345240"/>
            <a:ext cx="9143280" cy="616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1 Imagen" descr="rodin catedral_foto.gif"/>
          <p:cNvPicPr/>
          <p:nvPr/>
        </p:nvPicPr>
        <p:blipFill>
          <a:blip r:embed="rId1"/>
          <a:stretch/>
        </p:blipFill>
        <p:spPr>
          <a:xfrm>
            <a:off x="3348000" y="306360"/>
            <a:ext cx="4319640" cy="636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1 Imagen" descr="Camille_Claudel-Retrato_de_1884.jpg"/>
          <p:cNvPicPr/>
          <p:nvPr/>
        </p:nvPicPr>
        <p:blipFill>
          <a:blip r:embed="rId1"/>
          <a:stretch/>
        </p:blipFill>
        <p:spPr>
          <a:xfrm>
            <a:off x="467640" y="404640"/>
            <a:ext cx="2703600" cy="3590280"/>
          </a:xfrm>
          <a:prstGeom prst="rect">
            <a:avLst/>
          </a:prstGeom>
          <a:ln w="0">
            <a:noFill/>
          </a:ln>
        </p:spPr>
      </p:pic>
      <p:pic>
        <p:nvPicPr>
          <p:cNvPr id="248" name="2 Imagen" descr="285_5_Camille_Claudel-El_Abandono_1905-Museo_Sta_Cruz,_Poitiers.jpg"/>
          <p:cNvPicPr/>
          <p:nvPr/>
        </p:nvPicPr>
        <p:blipFill>
          <a:blip r:embed="rId2"/>
          <a:stretch/>
        </p:blipFill>
        <p:spPr>
          <a:xfrm>
            <a:off x="3568680" y="187920"/>
            <a:ext cx="5246280" cy="5256720"/>
          </a:xfrm>
          <a:prstGeom prst="rect">
            <a:avLst/>
          </a:prstGeom>
          <a:ln w="0">
            <a:noFill/>
          </a:ln>
        </p:spPr>
      </p:pic>
      <p:sp>
        <p:nvSpPr>
          <p:cNvPr id="249" name="CustomShape 1"/>
          <p:cNvSpPr/>
          <p:nvPr/>
        </p:nvSpPr>
        <p:spPr>
          <a:xfrm>
            <a:off x="3636000" y="5733360"/>
            <a:ext cx="4319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El abandono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323640" y="4437000"/>
            <a:ext cx="2735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Camille Claudel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1 Imagen" descr="285_2_Camille_Claudel-La_Edad_Madura1889-Museo_de_Orsay.jpg"/>
          <p:cNvPicPr/>
          <p:nvPr/>
        </p:nvPicPr>
        <p:blipFill>
          <a:blip r:embed="rId1"/>
          <a:stretch/>
        </p:blipFill>
        <p:spPr>
          <a:xfrm>
            <a:off x="403200" y="0"/>
            <a:ext cx="833688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1 Imagen" descr="285_3_Camille_Claudel-La_Edad_Madura1889-Museo_de_Orsay.jpg"/>
          <p:cNvPicPr/>
          <p:nvPr/>
        </p:nvPicPr>
        <p:blipFill>
          <a:blip r:embed="rId1"/>
          <a:stretch/>
        </p:blipFill>
        <p:spPr>
          <a:xfrm>
            <a:off x="1475640" y="332640"/>
            <a:ext cx="6336000" cy="633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 Imagen" descr="monet-gare-lazare.jpg"/>
          <p:cNvPicPr/>
          <p:nvPr/>
        </p:nvPicPr>
        <p:blipFill>
          <a:blip r:embed="rId1"/>
          <a:stretch/>
        </p:blipFill>
        <p:spPr>
          <a:xfrm>
            <a:off x="683640" y="0"/>
            <a:ext cx="7788960" cy="5970960"/>
          </a:xfrm>
          <a:prstGeom prst="rect">
            <a:avLst/>
          </a:prstGeom>
          <a:ln w="0"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755640" y="6165360"/>
            <a:ext cx="5040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La estación de San Lázaro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1 Imagen" descr="Monet estación.jpg"/>
          <p:cNvPicPr/>
          <p:nvPr/>
        </p:nvPicPr>
        <p:blipFill>
          <a:blip r:embed="rId1"/>
          <a:stretch/>
        </p:blipFill>
        <p:spPr>
          <a:xfrm>
            <a:off x="345600" y="0"/>
            <a:ext cx="845244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</TotalTime>
  <Application>LibreOffice/7.0.4.2$Windows_X86_64 LibreOffice_project/dcf040e67528d9187c66b2379df5ea4407429775</Application>
  <AppVersion>15.0000</AppVersion>
  <Words>179</Words>
  <Paragraphs>51</Paragraphs>
  <Company> 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2012-04-17T16:24:49Z</dcterms:created>
  <dc:creator>ELENA</dc:creator>
  <dc:description/>
  <dc:language>es-ES</dc:language>
  <cp:lastModifiedBy/>
  <dcterms:modified xsi:type="dcterms:W3CDTF">2024-04-16T21:16:39Z</dcterms:modified>
  <cp:revision>74</cp:revision>
  <dc:subject/>
  <dc:title>IMPRESIONISMO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Presentación en pantalla (4:3)</vt:lpwstr>
  </property>
  <property fmtid="{D5CDD505-2E9C-101B-9397-08002B2CF9AE}" pid="3" name="Slides">
    <vt:i4>72</vt:i4>
  </property>
</Properties>
</file>