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embeddedFontLst>
    <p:embeddedFont>
      <p:font typeface="Raleway" pitchFamily="2" charset="0"/>
      <p:regular r:id="rId18"/>
    </p:embeddedFont>
    <p:embeddedFont>
      <p:font typeface="Roboto" panose="02000000000000000000" pitchFamily="2" charset="0"/>
      <p:regular r:id="rId19"/>
    </p:embeddedFont>
    <p:embeddedFont>
      <p:font typeface="Roboto Bold" panose="020B0604020202020204" charset="0"/>
      <p:regular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8670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iegaverde.es/wp-content/uploads/2023/04/unidad-didactica-primaria-cuaderno-del-alumno.pdf" TargetMode="External"/><Relationship Id="rId7" Type="http://schemas.openxmlformats.org/officeDocument/2006/relationships/hyperlink" Target="https://www.menhirs-carnac.fr/es/descubra/megalitos-!todo-un-mundo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formacionmanu.es/2024/05/megalitismo/" TargetMode="External"/><Relationship Id="rId5" Type="http://schemas.openxmlformats.org/officeDocument/2006/relationships/hyperlink" Target="https://es.wikipedia.org/wiki/Arte_prehist%C3%B3rico" TargetMode="External"/><Relationship Id="rId4" Type="http://schemas.openxmlformats.org/officeDocument/2006/relationships/hyperlink" Target="https://talayots.es/historia-prehistorica/la-prehistoria-y-el-neolitico-para-ninos-de-3o-de-primari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837557"/>
            <a:ext cx="6296860" cy="59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¡Viaje al pasado! </a:t>
            </a:r>
            <a:r>
              <a:rPr lang="en-US" sz="37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🦕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4928568" y="3718024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Paleolítico, Neolítico y los misterios de la muerte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778867"/>
            <a:ext cx="6296860" cy="59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¿Qué es la Prehistoria? </a:t>
            </a:r>
            <a:r>
              <a:rPr lang="en-US" sz="37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🦴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1659334"/>
            <a:ext cx="629686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Prehistoria es todo lo que pasó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antes de que los humanos inventaran la escritura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¡Sin libros, sin móviles, sin internet! ¿Cómo sabemos lo que ocurrió? Gracias a los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arqueólogos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que estudian los restos que dejaron nuestros antepasados.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1475" y="3081635"/>
            <a:ext cx="3053877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3"/>
          <p:cNvSpPr/>
          <p:nvPr/>
        </p:nvSpPr>
        <p:spPr>
          <a:xfrm>
            <a:off x="856832" y="3276997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Sin escritura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56832" y="3685679"/>
            <a:ext cx="266316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Todo se transmitía de boca en boca o con dibujos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3904359" y="3081635"/>
            <a:ext cx="3053976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6"/>
          <p:cNvSpPr/>
          <p:nvPr/>
        </p:nvSpPr>
        <p:spPr>
          <a:xfrm>
            <a:off x="4099715" y="3276997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Los arqueólogos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4099715" y="3685679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Estudian huesos, herramientas y pinturas para descubrir el pasado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661475" y="4977309"/>
            <a:ext cx="6296860" cy="1101824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9"/>
          <p:cNvSpPr/>
          <p:nvPr/>
        </p:nvSpPr>
        <p:spPr>
          <a:xfrm>
            <a:off x="856832" y="5172670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¡Hace miles de años!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856832" y="5581352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Prehistoria duró millones de años antes de la escritura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88058"/>
            <a:ext cx="10868745" cy="59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Paleolítico: ¡Vida de aventura! </a:t>
            </a:r>
            <a:r>
              <a:rPr lang="en-US" sz="37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🏹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263080"/>
            <a:ext cx="2495091" cy="15420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404137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Cazadores valientes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4450060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Cazaban mamuts, bisontes y ciervos con lanzas de piedra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135" y="2263080"/>
            <a:ext cx="2495091" cy="154205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3135" y="404137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Recolectores listos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363135" y="4450060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Recogían frutos, raíces y bayas donde los encontraban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794" y="2263080"/>
            <a:ext cx="2495091" cy="154205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404137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Nómadas sin casa fija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64794" y="4450060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Vivían en cuevas y se movían siguiendo a los animales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356682" y="5267523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Hace más de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2,5 millones de años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… ¡no había supermercados!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835819"/>
            <a:ext cx="6910810" cy="391616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18163" y="947142"/>
            <a:ext cx="3518308" cy="16955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Las herramientas del Paleolítico </a:t>
            </a:r>
            <a:r>
              <a:rPr lang="en-US" sz="35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🪨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8018163" y="2814340"/>
            <a:ext cx="3518308" cy="18433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Nuestros antepasados eran </a:t>
            </a: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muy listos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tallaban piedras para hacer cuchillos, puntas de lanza y raspadores. También usaban huesos y cuernos de animales.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¡Fabricaban todo lo que necesitaban con sus propias manos!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61475" y="5138341"/>
            <a:ext cx="3508486" cy="1076920"/>
          </a:xfrm>
          <a:prstGeom prst="roundRect">
            <a:avLst>
              <a:gd name="adj" fmla="val 7026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3"/>
          <p:cNvSpPr/>
          <p:nvPr/>
        </p:nvSpPr>
        <p:spPr>
          <a:xfrm>
            <a:off x="866952" y="5343823"/>
            <a:ext cx="3097532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🔪</a:t>
            </a: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Cuchillos de sílex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66952" y="5728295"/>
            <a:ext cx="3097532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Para cortar carne y pieles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341605" y="5138341"/>
            <a:ext cx="3508486" cy="1076920"/>
          </a:xfrm>
          <a:prstGeom prst="roundRect">
            <a:avLst>
              <a:gd name="adj" fmla="val 7026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6"/>
          <p:cNvSpPr/>
          <p:nvPr/>
        </p:nvSpPr>
        <p:spPr>
          <a:xfrm>
            <a:off x="4547082" y="5343823"/>
            <a:ext cx="3097532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🏹</a:t>
            </a: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Puntas de lanza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547082" y="5728295"/>
            <a:ext cx="3097532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Para cazar animales grandes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8021734" y="5138341"/>
            <a:ext cx="3508486" cy="1076920"/>
          </a:xfrm>
          <a:prstGeom prst="roundRect">
            <a:avLst>
              <a:gd name="adj" fmla="val 7026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9"/>
          <p:cNvSpPr/>
          <p:nvPr/>
        </p:nvSpPr>
        <p:spPr>
          <a:xfrm>
            <a:off x="8227211" y="5343823"/>
            <a:ext cx="3097532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🦴</a:t>
            </a: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Herramientas de hueso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8227211" y="5728295"/>
            <a:ext cx="3097532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Agujas para coser pieles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40246"/>
            <a:ext cx="6296860" cy="11507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gran cambio: el Neolítico </a:t>
            </a:r>
            <a:r>
              <a:rPr lang="en-US" sz="3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🌾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61475" y="1956991"/>
            <a:ext cx="6296860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Hace unos </a:t>
            </a: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10.000 años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llegó una revolución enorme: los humanos aprendieron a </a:t>
            </a: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cultivar plantas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y a </a:t>
            </a: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criar animales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¡Ya no tenían que ir a buscar la comida, la producían ellos mismos!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3021806"/>
            <a:ext cx="915469" cy="109864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754243" y="3204865"/>
            <a:ext cx="5204092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Antes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1754243" y="3597275"/>
            <a:ext cx="5204092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Cazaban y recogían lo que encontraban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75" y="4120455"/>
            <a:ext cx="915469" cy="109864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754243" y="4303514"/>
            <a:ext cx="5204092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 Revolución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1754243" y="4695924"/>
            <a:ext cx="5204092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Aprendieron a sembrar semillas y domesticar animales</a:t>
            </a:r>
            <a:endParaRPr lang="en-US" sz="1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75" y="5219105"/>
            <a:ext cx="915469" cy="109864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754243" y="5402163"/>
            <a:ext cx="5204092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Después</a:t>
            </a:r>
            <a:endParaRPr lang="en-US" sz="1800" dirty="0"/>
          </a:p>
        </p:txBody>
      </p:sp>
      <p:sp>
        <p:nvSpPr>
          <p:cNvPr id="13" name="Text 7"/>
          <p:cNvSpPr/>
          <p:nvPr/>
        </p:nvSpPr>
        <p:spPr>
          <a:xfrm>
            <a:off x="1754243" y="5794573"/>
            <a:ext cx="5204092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¡Producían su propia comida sin moverse!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54100"/>
            <a:ext cx="10868745" cy="59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 nómadas a vecinos </a:t>
            </a:r>
            <a:r>
              <a:rPr lang="en-US" sz="37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🏘️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029123"/>
            <a:ext cx="2009923" cy="20099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4275336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Las primeras aldeas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4684018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 quedaron a vivir en el mismo sitio y construyeron casas de barro y madera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135" y="2029123"/>
            <a:ext cx="2009923" cy="200997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3135" y="4275336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 cerámica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363135" y="4684018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Inventaron vasijas de barro para guardar alimentos y agua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794" y="2029123"/>
            <a:ext cx="2009923" cy="200997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4275336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tejido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64794" y="4684018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Aprendieron a hilar y tejer ropa mucho más cómoda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356682" y="5501481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¡Empezaba la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vida en comunidad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! </a:t>
            </a:r>
            <a:r>
              <a:rPr lang="en-US" sz="14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🤝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35943"/>
            <a:ext cx="10868745" cy="59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Paleolítico vs. Neolítico </a:t>
            </a:r>
            <a:r>
              <a:rPr lang="en-US" sz="37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🔄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356682" y="2010966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¿Sabes distinguirlos? ¡Compara y decide!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2526010"/>
          <a:ext cx="10868745" cy="3283264"/>
        </p:xfrm>
        <a:graphic>
          <a:graphicData uri="http://schemas.openxmlformats.org/drawingml/2006/table">
            <a:tbl>
              <a:tblPr/>
              <a:tblGrid>
                <a:gridCol w="2173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7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74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509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 Paleolítico</a:t>
                      </a:r>
                      <a:endParaRPr lang="en-US" sz="14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 Neolítico</a:t>
                      </a:r>
                      <a:endParaRPr lang="en-US" sz="14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Comida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Caza y recolección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Agricultura y ganadería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Vivienda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Cuevas y campamentos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Aldeas y casas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Estilo de vida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Nómada (siempre moviéndose)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Sedentario (se quedan fijos)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Inventos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Herramientas de piedra tallada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Cerámica, tejido, pulido de piedra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509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Arte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Pinturas en cuevas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Megalitos y esculturas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088555"/>
            <a:ext cx="6296860" cy="1187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arte rupestre: pinturas en las cuevas </a:t>
            </a:r>
            <a:r>
              <a:rPr lang="en-US" sz="37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🎨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3559671"/>
            <a:ext cx="629686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Los humanos del Paleolítico pintaban en las paredes de las cuevas: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bisontes, caballos, ciervos y manos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Las pinturas de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Altamira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(España) y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Lascaux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(Francia) tienen más de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15.000 años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¡Son el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primer arte de la humanidad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!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827484"/>
            <a:ext cx="6903269" cy="391189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32251" y="859532"/>
            <a:ext cx="3504219" cy="1778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¿Por qué pintaban en las cuevas? </a:t>
            </a:r>
            <a:r>
              <a:rPr lang="en-US" sz="37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🤔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8032251" y="2826841"/>
            <a:ext cx="350421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Los científicos tienen varias teorías… ¡pero nadie lo sabe con certeza!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8032251" y="3644305"/>
            <a:ext cx="3504219" cy="1039416"/>
          </a:xfrm>
          <a:prstGeom prst="roundRect">
            <a:avLst>
              <a:gd name="adj" fmla="val 7638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258" y="3931047"/>
            <a:ext cx="236234" cy="18901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646499" y="3861594"/>
            <a:ext cx="27009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¿Qué crees tú que querían expresar? </a:t>
            </a:r>
            <a:r>
              <a:rPr lang="en-US" sz="14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🌟</a:t>
            </a:r>
            <a:endParaRPr lang="en-US" sz="1450" dirty="0"/>
          </a:p>
        </p:txBody>
      </p:sp>
      <p:sp>
        <p:nvSpPr>
          <p:cNvPr id="8" name="Shape 4"/>
          <p:cNvSpPr/>
          <p:nvPr/>
        </p:nvSpPr>
        <p:spPr>
          <a:xfrm>
            <a:off x="661475" y="5164634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5"/>
          <p:cNvSpPr/>
          <p:nvPr/>
        </p:nvSpPr>
        <p:spPr>
          <a:xfrm>
            <a:off x="1275723" y="5229523"/>
            <a:ext cx="285117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🪄</a:t>
            </a: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Magia para la caza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1275723" y="5638205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Quizás pintando al animal, creían que lo capturarían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4363135" y="5164634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8"/>
          <p:cNvSpPr/>
          <p:nvPr/>
        </p:nvSpPr>
        <p:spPr>
          <a:xfrm>
            <a:off x="4977383" y="5229523"/>
            <a:ext cx="285117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🙏</a:t>
            </a: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Rituales religiosos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4977383" y="5638205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Podían ser ceremonias para pedir protección</a:t>
            </a:r>
            <a:endParaRPr lang="en-US" sz="1450" dirty="0"/>
          </a:p>
        </p:txBody>
      </p:sp>
      <p:sp>
        <p:nvSpPr>
          <p:cNvPr id="14" name="Shape 10"/>
          <p:cNvSpPr/>
          <p:nvPr/>
        </p:nvSpPr>
        <p:spPr>
          <a:xfrm>
            <a:off x="8064794" y="5164634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1"/>
          <p:cNvSpPr/>
          <p:nvPr/>
        </p:nvSpPr>
        <p:spPr>
          <a:xfrm>
            <a:off x="8679042" y="5229523"/>
            <a:ext cx="285117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📖</a:t>
            </a: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Contar historias</a:t>
            </a:r>
            <a:endParaRPr lang="en-US" sz="1850" dirty="0"/>
          </a:p>
        </p:txBody>
      </p:sp>
      <p:sp>
        <p:nvSpPr>
          <p:cNvPr id="16" name="Text 12"/>
          <p:cNvSpPr/>
          <p:nvPr/>
        </p:nvSpPr>
        <p:spPr>
          <a:xfrm>
            <a:off x="8679042" y="5638205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Una forma de comunicarse y recordar aventuras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71103"/>
            <a:ext cx="6296860" cy="513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Los primeros enterramientos </a:t>
            </a:r>
            <a:r>
              <a:rPr lang="en-US" sz="31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🌸</a:t>
            </a:r>
            <a:endParaRPr lang="en-US" sz="3150" dirty="0"/>
          </a:p>
        </p:txBody>
      </p:sp>
      <p:sp>
        <p:nvSpPr>
          <p:cNvPr id="4" name="Text 1"/>
          <p:cNvSpPr/>
          <p:nvPr/>
        </p:nvSpPr>
        <p:spPr>
          <a:xfrm>
            <a:off x="5233360" y="1294408"/>
            <a:ext cx="6296860" cy="7247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Desde el Paleolítico, los humanos enterraban a sus muertos con mucho </a:t>
            </a:r>
            <a:r>
              <a:rPr lang="en-US" sz="12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cuidado y amor</a:t>
            </a: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Esto nos dice que ya creían en algo después de la muerte. ¡Eran mucho más sensibles de lo que pensamos!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5233360" y="2176165"/>
            <a:ext cx="6296860" cy="923032"/>
          </a:xfrm>
          <a:prstGeom prst="roundRect">
            <a:avLst>
              <a:gd name="adj" fmla="val 739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3"/>
          <p:cNvSpPr/>
          <p:nvPr/>
        </p:nvSpPr>
        <p:spPr>
          <a:xfrm>
            <a:off x="5402127" y="2344936"/>
            <a:ext cx="5959326" cy="260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💐</a:t>
            </a: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Flores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5402127" y="2688828"/>
            <a:ext cx="5959326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Ponían flores sobre el cuerpo del difunto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233360" y="3238698"/>
            <a:ext cx="6296860" cy="923032"/>
          </a:xfrm>
          <a:prstGeom prst="roundRect">
            <a:avLst>
              <a:gd name="adj" fmla="val 739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6"/>
          <p:cNvSpPr/>
          <p:nvPr/>
        </p:nvSpPr>
        <p:spPr>
          <a:xfrm>
            <a:off x="5402127" y="3407470"/>
            <a:ext cx="5959326" cy="260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🪓</a:t>
            </a: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Herramientas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5402127" y="3751362"/>
            <a:ext cx="5959326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Para que pudiera trabajar en el más allá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233360" y="4301232"/>
            <a:ext cx="6296860" cy="923032"/>
          </a:xfrm>
          <a:prstGeom prst="roundRect">
            <a:avLst>
              <a:gd name="adj" fmla="val 739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9"/>
          <p:cNvSpPr/>
          <p:nvPr/>
        </p:nvSpPr>
        <p:spPr>
          <a:xfrm>
            <a:off x="5402127" y="4470003"/>
            <a:ext cx="5959326" cy="260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🍖</a:t>
            </a: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Comida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5402127" y="4813895"/>
            <a:ext cx="5959326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Para que no pasara hambre en su viaje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5233360" y="5363766"/>
            <a:ext cx="6296860" cy="923032"/>
          </a:xfrm>
          <a:prstGeom prst="roundRect">
            <a:avLst>
              <a:gd name="adj" fmla="val 739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2"/>
          <p:cNvSpPr/>
          <p:nvPr/>
        </p:nvSpPr>
        <p:spPr>
          <a:xfrm>
            <a:off x="5402127" y="5532537"/>
            <a:ext cx="5959326" cy="260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💛</a:t>
            </a: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Creencias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5402127" y="5876429"/>
            <a:ext cx="5959326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Creían en una vida después de la muerte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9332"/>
            <a:ext cx="10868745" cy="46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Los megalitos: arquitectura gigante </a:t>
            </a:r>
            <a:r>
              <a:rPr lang="en-US" sz="29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🗿</a:t>
            </a:r>
            <a:endParaRPr lang="en-US" sz="2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293614"/>
            <a:ext cx="6938590" cy="39319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66570" y="2514600"/>
            <a:ext cx="3569901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¿Qué significa "megalito"?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7966570" y="2860576"/>
            <a:ext cx="3569901" cy="1155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9000"/>
              </a:lnSpc>
              <a:spcAft>
                <a:spcPts val="800"/>
              </a:spcAft>
              <a:buNone/>
            </a:pPr>
            <a:r>
              <a:rPr lang="en-US" sz="11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Mega</a:t>
            </a: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= grande · </a:t>
            </a:r>
            <a:r>
              <a:rPr lang="en-US" sz="11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Lithos</a:t>
            </a: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= piedra en griego</a:t>
            </a:r>
            <a:endParaRPr lang="en-US" sz="1150" dirty="0"/>
          </a:p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 el Neolítico, los humanos construyeron monumentos enormes con piedras gigantescas. ¡Algunos son </a:t>
            </a:r>
            <a:r>
              <a:rPr lang="en-US" sz="11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más antiguos que las pirámides de Egipto</a:t>
            </a: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!</a:t>
            </a:r>
            <a:endParaRPr lang="en-US" sz="11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5485110"/>
            <a:ext cx="5376728" cy="84355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04356" y="5651798"/>
            <a:ext cx="4967163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¿Cómo los movían?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904356" y="5951637"/>
            <a:ext cx="4967163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Sin máquinas, ¡solo con fuerza humana, cuerdas y troncos!</a:t>
            </a:r>
            <a:endParaRPr lang="en-US" sz="11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3492" y="5485110"/>
            <a:ext cx="5376728" cy="84355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396374" y="5651798"/>
            <a:ext cx="4967163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¿Para qué servían?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6396374" y="5951637"/>
            <a:ext cx="4967163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Como tumbas, lugares de reunión o templos sagrados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43112"/>
            <a:ext cx="10868745" cy="59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Dólmenes, Menhires y Cromlechs </a:t>
            </a:r>
            <a:r>
              <a:rPr lang="en-US" sz="37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🪨🪨🪨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218134"/>
            <a:ext cx="2495091" cy="15420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996432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🪦</a:t>
            </a: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El Dolmen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4405114"/>
            <a:ext cx="346542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Tumba colectiva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hecha con grandes losas de piedra formando una habitación. ¡Allí enterraban a toda la familia!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135" y="2218134"/>
            <a:ext cx="2495091" cy="154205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3135" y="3996432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🗿</a:t>
            </a: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El Menhir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363135" y="4405114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Piedra larga clavada verticalmente en el suelo. ¡Como un gigante de piedra! Podían estar solos o en filas.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794" y="2218134"/>
            <a:ext cx="2495091" cy="154205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3996432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⭕</a:t>
            </a: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El Cromlech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64794" y="4405114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Círculo de menhires, como el famoso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Stonehenge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en Inglaterra. ¡Un lugar muy misterioso y sagrado!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021358"/>
            <a:ext cx="6905849" cy="39133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27489" y="822127"/>
            <a:ext cx="3509081" cy="1750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Las necrópolis: ciudades de los muertos </a:t>
            </a:r>
            <a:r>
              <a:rPr lang="en-US" sz="36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🏛️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8027489" y="2755900"/>
            <a:ext cx="3509081" cy="239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spcAft>
                <a:spcPts val="125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Una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necrópolis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es un conjunto de tumbas o dólmenes en el mismo lugar, ¡como un cementerio prehistórico!</a:t>
            </a:r>
            <a:endParaRPr lang="en-US" sz="1450" dirty="0"/>
          </a:p>
          <a:p>
            <a:pPr marL="0" indent="0" algn="l">
              <a:lnSpc>
                <a:spcPct val="132000"/>
              </a:lnSpc>
              <a:spcAft>
                <a:spcPts val="125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Los neolíticos enterraban a sus muertos juntos, con objetos muy valiosos:</a:t>
            </a:r>
            <a:endParaRPr lang="en-US" sz="145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¡Querían que sus seres queridos estuvieran bien en el más allá! </a:t>
            </a:r>
            <a:r>
              <a:rPr lang="en-US" sz="14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💛</a:t>
            </a:r>
            <a:endParaRPr lang="en-US" sz="1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5523210"/>
            <a:ext cx="465126" cy="46513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355493" y="5523210"/>
            <a:ext cx="2776270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Collares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1355493" y="5923756"/>
            <a:ext cx="277627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 piedras, conchas y huesos</a:t>
            </a:r>
            <a:endParaRPr lang="en-US" sz="14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60654" y="5523210"/>
            <a:ext cx="465126" cy="46513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054672" y="5523210"/>
            <a:ext cx="2776270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Vasijas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5054672" y="5923756"/>
            <a:ext cx="277627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 comida y bebida para el viaje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59834" y="5523210"/>
            <a:ext cx="465126" cy="46513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753851" y="5523210"/>
            <a:ext cx="277636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Herramientas</a:t>
            </a:r>
            <a:endParaRPr lang="en-US" sz="1800" dirty="0"/>
          </a:p>
        </p:txBody>
      </p:sp>
      <p:sp>
        <p:nvSpPr>
          <p:cNvPr id="13" name="Text 7"/>
          <p:cNvSpPr/>
          <p:nvPr/>
        </p:nvSpPr>
        <p:spPr>
          <a:xfrm>
            <a:off x="8753851" y="5923756"/>
            <a:ext cx="27763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Para trabajar en el más allá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42727"/>
            <a:ext cx="6296860" cy="966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¡Tú también eres un poco prehistórico! </a:t>
            </a:r>
            <a:r>
              <a:rPr lang="en-US" sz="30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🌟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356682" y="1696045"/>
            <a:ext cx="6906444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1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Todo lo que somos hoy viene de esos primeros humanos: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661475" y="2058988"/>
            <a:ext cx="6296860" cy="3390106"/>
          </a:xfrm>
          <a:prstGeom prst="roundRect">
            <a:avLst>
              <a:gd name="adj" fmla="val 190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667825" y="2065338"/>
            <a:ext cx="6284160" cy="844352"/>
          </a:xfrm>
          <a:custGeom>
            <a:avLst/>
            <a:gdLst/>
            <a:ahLst/>
            <a:cxnLst/>
            <a:rect l="l" t="t" r="r" b="b"/>
            <a:pathLst>
              <a:path w="6284160" h="844352">
                <a:moveTo>
                  <a:pt x="53752" y="0"/>
                </a:moveTo>
                <a:lnTo>
                  <a:pt x="6230408" y="0"/>
                </a:lnTo>
                <a:arcTo wR="53752" hR="53754" stAng="16200000" swAng="5400000"/>
                <a:lnTo>
                  <a:pt x="6284160" y="844352"/>
                </a:lnTo>
                <a:lnTo>
                  <a:pt x="0" y="844352"/>
                </a:lnTo>
                <a:lnTo>
                  <a:pt x="0" y="53754"/>
                </a:lnTo>
                <a:arcTo wR="53752" hR="53754" stAng="10800000" swAng="5400000"/>
                <a:close/>
              </a:path>
            </a:pathLst>
          </a:cu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/>
          <p:nvPr/>
        </p:nvSpPr>
        <p:spPr>
          <a:xfrm>
            <a:off x="821312" y="2218829"/>
            <a:ext cx="5977185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🔍</a:t>
            </a: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La curiosidad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21312" y="2533551"/>
            <a:ext cx="5977185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Siempre queriendo saber más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67825" y="2909689"/>
            <a:ext cx="6284160" cy="844352"/>
          </a:xfrm>
          <a:prstGeom prst="rect">
            <a:avLst/>
          </a:pr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Shape 7"/>
          <p:cNvSpPr/>
          <p:nvPr/>
        </p:nvSpPr>
        <p:spPr>
          <a:xfrm>
            <a:off x="667825" y="2909689"/>
            <a:ext cx="6284160" cy="1905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/>
          <p:nvPr/>
        </p:nvSpPr>
        <p:spPr>
          <a:xfrm>
            <a:off x="821312" y="3063180"/>
            <a:ext cx="5977185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🎨</a:t>
            </a: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El arte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21312" y="3377902"/>
            <a:ext cx="5977185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Las ganas de crear y expresarse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67825" y="3754041"/>
            <a:ext cx="6284160" cy="844352"/>
          </a:xfrm>
          <a:prstGeom prst="rect">
            <a:avLst/>
          </a:pr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Shape 11"/>
          <p:cNvSpPr/>
          <p:nvPr/>
        </p:nvSpPr>
        <p:spPr>
          <a:xfrm>
            <a:off x="667825" y="3754041"/>
            <a:ext cx="6284160" cy="1905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Text 12"/>
          <p:cNvSpPr/>
          <p:nvPr/>
        </p:nvSpPr>
        <p:spPr>
          <a:xfrm>
            <a:off x="821312" y="3907532"/>
            <a:ext cx="5977185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❤️</a:t>
            </a: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El cuidado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821312" y="4222254"/>
            <a:ext cx="5977185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Proteger a los que queremos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67825" y="4598392"/>
            <a:ext cx="6284160" cy="844352"/>
          </a:xfrm>
          <a:custGeom>
            <a:avLst/>
            <a:gdLst/>
            <a:ahLst/>
            <a:cxnLst/>
            <a:rect l="l" t="t" r="r" b="b"/>
            <a:pathLst>
              <a:path w="6284160" h="844352">
                <a:moveTo>
                  <a:pt x="0" y="0"/>
                </a:moveTo>
                <a:lnTo>
                  <a:pt x="6284160" y="0"/>
                </a:lnTo>
                <a:lnTo>
                  <a:pt x="6284160" y="790598"/>
                </a:lnTo>
                <a:arcTo wR="53752" hR="53754" stAng="0" swAng="5400000"/>
                <a:lnTo>
                  <a:pt x="53752" y="844352"/>
                </a:lnTo>
                <a:arcTo wR="53752" hR="53754" stAng="5400000" swAng="5400000"/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Shape 15"/>
          <p:cNvSpPr/>
          <p:nvPr/>
        </p:nvSpPr>
        <p:spPr>
          <a:xfrm>
            <a:off x="667825" y="4598392"/>
            <a:ext cx="6284160" cy="1905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Text 16"/>
          <p:cNvSpPr/>
          <p:nvPr/>
        </p:nvSpPr>
        <p:spPr>
          <a:xfrm>
            <a:off x="821312" y="4751884"/>
            <a:ext cx="5977185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🤝</a:t>
            </a: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El equipo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821312" y="5066605"/>
            <a:ext cx="5977185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Trabajar juntos para sobrevivir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891756" y="5729684"/>
            <a:ext cx="6066579" cy="445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próxima vez que dibujes algo, piensa que hace 30.000 años alguien como tú también quería dejar su huella en el mundo. </a:t>
            </a: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¿Cuál será la tuya?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661475" y="5589389"/>
            <a:ext cx="19050" cy="725884"/>
          </a:xfrm>
          <a:prstGeom prst="roundRect">
            <a:avLst>
              <a:gd name="adj" fmla="val 49999"/>
            </a:avLst>
          </a:prstGeom>
          <a:solidFill>
            <a:srgbClr val="1B1B27"/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053233"/>
            <a:ext cx="10868745" cy="59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Fuentes </a:t>
            </a:r>
            <a:r>
              <a:rPr lang="en-US" sz="37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📚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3028255"/>
            <a:ext cx="10868745" cy="17764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Unidad Primaria B 10.0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Prehistoria y el Neolítico para niños de 3º de primaria | Talayots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Arte prehistórico - Wikipedia, la enciclopedia libre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Megalitismo - Información Manu — Blog de Humanidades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Megalitos, ¡todo un mundo! | Alineamientos de Carnac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1B1B2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996</Words>
  <Application>Microsoft Office PowerPoint</Application>
  <PresentationFormat>Panorámica</PresentationFormat>
  <Paragraphs>140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Raleway</vt:lpstr>
      <vt:lpstr>Arial</vt:lpstr>
      <vt:lpstr>Roboto Bold</vt:lpstr>
      <vt:lpstr>Noto Color Emoji</vt:lpstr>
      <vt:lpstr>Roboto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miguel a richart bernardo</dc:creator>
  <cp:lastModifiedBy>miguel a richart bernardo</cp:lastModifiedBy>
  <cp:revision>1</cp:revision>
  <dcterms:created xsi:type="dcterms:W3CDTF">2026-09-29T21:20:17Z</dcterms:created>
  <dcterms:modified xsi:type="dcterms:W3CDTF">2026-09-29T21:21:47Z</dcterms:modified>
</cp:coreProperties>
</file>